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rgbClr val="BBDEFB"/>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29450" y="1322450"/>
            <a:ext cx="3787800" cy="1988100"/>
          </a:xfrm>
          <a:prstGeom prst="rect">
            <a:avLst/>
          </a:prstGeom>
        </p:spPr>
        <p:txBody>
          <a:bodyPr anchorCtr="0" anchor="t" bIns="91425" lIns="91425" rIns="91425" wrap="square" tIns="91425"/>
          <a:lstStyle>
            <a:lvl1pPr lvl="0" rtl="0">
              <a:spcBef>
                <a:spcPts val="0"/>
              </a:spcBef>
              <a:buClr>
                <a:schemeClr val="dk2"/>
              </a:buClr>
              <a:buSzPct val="100000"/>
              <a:defRPr sz="4000">
                <a:solidFill>
                  <a:schemeClr val="dk2"/>
                </a:solidFill>
              </a:defRPr>
            </a:lvl1pPr>
            <a:lvl2pPr lvl="1" rtl="0">
              <a:spcBef>
                <a:spcPts val="0"/>
              </a:spcBef>
              <a:buClr>
                <a:schemeClr val="dk2"/>
              </a:buClr>
              <a:buSzPct val="100000"/>
              <a:defRPr sz="4000">
                <a:solidFill>
                  <a:schemeClr val="dk2"/>
                </a:solidFill>
              </a:defRPr>
            </a:lvl2pPr>
            <a:lvl3pPr lvl="2" rtl="0">
              <a:spcBef>
                <a:spcPts val="0"/>
              </a:spcBef>
              <a:buClr>
                <a:schemeClr val="dk2"/>
              </a:buClr>
              <a:buSzPct val="100000"/>
              <a:defRPr sz="4000">
                <a:solidFill>
                  <a:schemeClr val="dk2"/>
                </a:solidFill>
              </a:defRPr>
            </a:lvl3pPr>
            <a:lvl4pPr lvl="3" rtl="0">
              <a:spcBef>
                <a:spcPts val="0"/>
              </a:spcBef>
              <a:buClr>
                <a:schemeClr val="dk2"/>
              </a:buClr>
              <a:buSzPct val="100000"/>
              <a:defRPr sz="4000">
                <a:solidFill>
                  <a:schemeClr val="dk2"/>
                </a:solidFill>
              </a:defRPr>
            </a:lvl4pPr>
            <a:lvl5pPr lvl="4" rtl="0">
              <a:spcBef>
                <a:spcPts val="0"/>
              </a:spcBef>
              <a:buClr>
                <a:schemeClr val="dk2"/>
              </a:buClr>
              <a:buSzPct val="100000"/>
              <a:defRPr sz="4000">
                <a:solidFill>
                  <a:schemeClr val="dk2"/>
                </a:solidFill>
              </a:defRPr>
            </a:lvl5pPr>
            <a:lvl6pPr lvl="5" rtl="0">
              <a:spcBef>
                <a:spcPts val="0"/>
              </a:spcBef>
              <a:buClr>
                <a:schemeClr val="dk2"/>
              </a:buClr>
              <a:buSzPct val="100000"/>
              <a:defRPr sz="4000">
                <a:solidFill>
                  <a:schemeClr val="dk2"/>
                </a:solidFill>
              </a:defRPr>
            </a:lvl6pPr>
            <a:lvl7pPr lvl="6" rtl="0">
              <a:spcBef>
                <a:spcPts val="0"/>
              </a:spcBef>
              <a:buClr>
                <a:schemeClr val="dk2"/>
              </a:buClr>
              <a:buSzPct val="100000"/>
              <a:defRPr sz="4000">
                <a:solidFill>
                  <a:schemeClr val="dk2"/>
                </a:solidFill>
              </a:defRPr>
            </a:lvl7pPr>
            <a:lvl8pPr lvl="7" rtl="0">
              <a:spcBef>
                <a:spcPts val="0"/>
              </a:spcBef>
              <a:buClr>
                <a:schemeClr val="dk2"/>
              </a:buClr>
              <a:buSzPct val="100000"/>
              <a:defRPr sz="4000">
                <a:solidFill>
                  <a:schemeClr val="dk2"/>
                </a:solidFill>
              </a:defRPr>
            </a:lvl8pPr>
            <a:lvl9pPr lvl="8" rtl="0">
              <a:spcBef>
                <a:spcPts val="0"/>
              </a:spcBef>
              <a:buClr>
                <a:schemeClr val="dk2"/>
              </a:buClr>
              <a:buSzPct val="100000"/>
              <a:defRPr sz="4000">
                <a:solidFill>
                  <a:schemeClr val="dk2"/>
                </a:solidFill>
              </a:defRPr>
            </a:lvl9pPr>
          </a:lstStyle>
          <a:p/>
        </p:txBody>
      </p:sp>
      <p:sp>
        <p:nvSpPr>
          <p:cNvPr id="11" name="Shape 11"/>
          <p:cNvSpPr txBox="1"/>
          <p:nvPr>
            <p:ph idx="1" type="subTitle"/>
          </p:nvPr>
        </p:nvSpPr>
        <p:spPr>
          <a:xfrm>
            <a:off x="729595" y="3401500"/>
            <a:ext cx="3787800" cy="5412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12" name="Shape 1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3" name="Shape 13"/>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2 1">
    <p:spTree>
      <p:nvGrpSpPr>
        <p:cNvPr id="76" name="Shape 76"/>
        <p:cNvGrpSpPr/>
        <p:nvPr/>
      </p:nvGrpSpPr>
      <p:grpSpPr>
        <a:xfrm>
          <a:off x="0" y="0"/>
          <a:ext cx="0" cy="0"/>
          <a:chOff x="0" y="0"/>
          <a:chExt cx="0" cy="0"/>
        </a:xfrm>
      </p:grpSpPr>
      <p:pic>
        <p:nvPicPr>
          <p:cNvPr id="77" name="Shape 77"/>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78" name="Shape 78"/>
          <p:cNvSpPr/>
          <p:nvPr/>
        </p:nvSpPr>
        <p:spPr>
          <a:xfrm>
            <a:off x="-75" y="0"/>
            <a:ext cx="4572000" cy="5143500"/>
          </a:xfrm>
          <a:prstGeom prst="rect">
            <a:avLst/>
          </a:prstGeom>
          <a:solidFill>
            <a:srgbClr val="64B5F6">
              <a:alpha val="67840"/>
            </a:srgbClr>
          </a:solidFill>
          <a:ln>
            <a:noFill/>
          </a:ln>
        </p:spPr>
        <p:txBody>
          <a:bodyPr anchorCtr="0" anchor="ctr" bIns="91425" lIns="91425" rIns="91425" wrap="square" tIns="91425">
            <a:noAutofit/>
          </a:bodyPr>
          <a:lstStyle/>
          <a:p>
            <a:pPr lvl="0" rtl="0">
              <a:spcBef>
                <a:spcPts val="0"/>
              </a:spcBef>
              <a:buNone/>
            </a:pPr>
            <a:r>
              <a:t/>
            </a:r>
            <a:endParaRPr/>
          </a:p>
        </p:txBody>
      </p:sp>
      <p:grpSp>
        <p:nvGrpSpPr>
          <p:cNvPr id="79" name="Shape 79"/>
          <p:cNvGrpSpPr/>
          <p:nvPr/>
        </p:nvGrpSpPr>
        <p:grpSpPr>
          <a:xfrm>
            <a:off x="830392" y="1191256"/>
            <a:ext cx="745763" cy="45826"/>
            <a:chOff x="4580561" y="2589004"/>
            <a:chExt cx="1064464" cy="25200"/>
          </a:xfrm>
        </p:grpSpPr>
        <p:sp>
          <p:nvSpPr>
            <p:cNvPr id="80" name="Shape 80"/>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82" name="Shape 82"/>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rgbClr val="FFFFFF"/>
              </a:buClr>
              <a:buSzPct val="100000"/>
              <a:defRPr sz="3000">
                <a:solidFill>
                  <a:srgbClr val="FFFFFF"/>
                </a:solidFill>
              </a:defRPr>
            </a:lvl1pPr>
            <a:lvl2pPr lvl="1" rtl="0">
              <a:spcBef>
                <a:spcPts val="0"/>
              </a:spcBef>
              <a:buClr>
                <a:srgbClr val="FFFFFF"/>
              </a:buClr>
              <a:buSzPct val="100000"/>
              <a:defRPr sz="3000">
                <a:solidFill>
                  <a:srgbClr val="FFFFFF"/>
                </a:solidFill>
              </a:defRPr>
            </a:lvl2pPr>
            <a:lvl3pPr lvl="2" rtl="0">
              <a:spcBef>
                <a:spcPts val="0"/>
              </a:spcBef>
              <a:buClr>
                <a:srgbClr val="FFFFFF"/>
              </a:buClr>
              <a:buSzPct val="100000"/>
              <a:defRPr sz="3000">
                <a:solidFill>
                  <a:srgbClr val="FFFFFF"/>
                </a:solidFill>
              </a:defRPr>
            </a:lvl3pPr>
            <a:lvl4pPr lvl="3" rtl="0">
              <a:spcBef>
                <a:spcPts val="0"/>
              </a:spcBef>
              <a:buClr>
                <a:srgbClr val="FFFFFF"/>
              </a:buClr>
              <a:buSzPct val="100000"/>
              <a:defRPr sz="3000">
                <a:solidFill>
                  <a:srgbClr val="FFFFFF"/>
                </a:solidFill>
              </a:defRPr>
            </a:lvl4pPr>
            <a:lvl5pPr lvl="4" rtl="0">
              <a:spcBef>
                <a:spcPts val="0"/>
              </a:spcBef>
              <a:buClr>
                <a:srgbClr val="FFFFFF"/>
              </a:buClr>
              <a:buSzPct val="100000"/>
              <a:defRPr sz="3000">
                <a:solidFill>
                  <a:srgbClr val="FFFFFF"/>
                </a:solidFill>
              </a:defRPr>
            </a:lvl5pPr>
            <a:lvl6pPr lvl="5" rtl="0">
              <a:spcBef>
                <a:spcPts val="0"/>
              </a:spcBef>
              <a:buClr>
                <a:srgbClr val="FFFFFF"/>
              </a:buClr>
              <a:buSzPct val="100000"/>
              <a:defRPr sz="3000">
                <a:solidFill>
                  <a:srgbClr val="FFFFFF"/>
                </a:solidFill>
              </a:defRPr>
            </a:lvl6pPr>
            <a:lvl7pPr lvl="6" rtl="0">
              <a:spcBef>
                <a:spcPts val="0"/>
              </a:spcBef>
              <a:buClr>
                <a:srgbClr val="FFFFFF"/>
              </a:buClr>
              <a:buSzPct val="100000"/>
              <a:defRPr sz="3000">
                <a:solidFill>
                  <a:srgbClr val="FFFFFF"/>
                </a:solidFill>
              </a:defRPr>
            </a:lvl7pPr>
            <a:lvl8pPr lvl="7" rtl="0">
              <a:spcBef>
                <a:spcPts val="0"/>
              </a:spcBef>
              <a:buClr>
                <a:srgbClr val="FFFFFF"/>
              </a:buClr>
              <a:buSzPct val="100000"/>
              <a:defRPr sz="3000">
                <a:solidFill>
                  <a:srgbClr val="FFFFFF"/>
                </a:solidFill>
              </a:defRPr>
            </a:lvl8pPr>
            <a:lvl9pPr lvl="8" rtl="0">
              <a:spcBef>
                <a:spcPts val="0"/>
              </a:spcBef>
              <a:buClr>
                <a:srgbClr val="FFFFFF"/>
              </a:buClr>
              <a:buSzPct val="100000"/>
              <a:defRPr sz="3000">
                <a:solidFill>
                  <a:srgbClr val="FFFFFF"/>
                </a:solidFill>
              </a:defRPr>
            </a:lvl9pPr>
          </a:lstStyle>
          <a:p/>
        </p:txBody>
      </p:sp>
      <p:sp>
        <p:nvSpPr>
          <p:cNvPr id="83" name="Shape 83"/>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Clr>
                <a:srgbClr val="FFFFFF"/>
              </a:buClr>
              <a:buSzPct val="100000"/>
              <a:buNone/>
              <a:defRPr sz="1600">
                <a:solidFill>
                  <a:srgbClr val="FFFFFF"/>
                </a:solidFill>
              </a:defRPr>
            </a:lvl1pPr>
            <a:lvl2pPr lvl="1" rtl="0">
              <a:lnSpc>
                <a:spcPct val="100000"/>
              </a:lnSpc>
              <a:spcBef>
                <a:spcPts val="0"/>
              </a:spcBef>
              <a:spcAft>
                <a:spcPts val="0"/>
              </a:spcAft>
              <a:buClr>
                <a:srgbClr val="FFFFFF"/>
              </a:buClr>
              <a:buSzPct val="100000"/>
              <a:buNone/>
              <a:defRPr sz="1600">
                <a:solidFill>
                  <a:srgbClr val="FFFFFF"/>
                </a:solidFill>
              </a:defRPr>
            </a:lvl2pPr>
            <a:lvl3pPr lvl="2" rtl="0">
              <a:lnSpc>
                <a:spcPct val="100000"/>
              </a:lnSpc>
              <a:spcBef>
                <a:spcPts val="0"/>
              </a:spcBef>
              <a:spcAft>
                <a:spcPts val="0"/>
              </a:spcAft>
              <a:buClr>
                <a:srgbClr val="FFFFFF"/>
              </a:buClr>
              <a:buSzPct val="100000"/>
              <a:buNone/>
              <a:defRPr sz="1600">
                <a:solidFill>
                  <a:srgbClr val="FFFFFF"/>
                </a:solidFill>
              </a:defRPr>
            </a:lvl3pPr>
            <a:lvl4pPr lvl="3" rtl="0">
              <a:lnSpc>
                <a:spcPct val="100000"/>
              </a:lnSpc>
              <a:spcBef>
                <a:spcPts val="0"/>
              </a:spcBef>
              <a:spcAft>
                <a:spcPts val="0"/>
              </a:spcAft>
              <a:buClr>
                <a:srgbClr val="FFFFFF"/>
              </a:buClr>
              <a:buSzPct val="100000"/>
              <a:buNone/>
              <a:defRPr sz="1600">
                <a:solidFill>
                  <a:srgbClr val="FFFFFF"/>
                </a:solidFill>
              </a:defRPr>
            </a:lvl4pPr>
            <a:lvl5pPr lvl="4" rtl="0">
              <a:lnSpc>
                <a:spcPct val="100000"/>
              </a:lnSpc>
              <a:spcBef>
                <a:spcPts val="0"/>
              </a:spcBef>
              <a:spcAft>
                <a:spcPts val="0"/>
              </a:spcAft>
              <a:buClr>
                <a:srgbClr val="FFFFFF"/>
              </a:buClr>
              <a:buSzPct val="100000"/>
              <a:buNone/>
              <a:defRPr sz="1600">
                <a:solidFill>
                  <a:srgbClr val="FFFFFF"/>
                </a:solidFill>
              </a:defRPr>
            </a:lvl5pPr>
            <a:lvl6pPr lvl="5" rtl="0">
              <a:lnSpc>
                <a:spcPct val="100000"/>
              </a:lnSpc>
              <a:spcBef>
                <a:spcPts val="0"/>
              </a:spcBef>
              <a:spcAft>
                <a:spcPts val="0"/>
              </a:spcAft>
              <a:buClr>
                <a:srgbClr val="FFFFFF"/>
              </a:buClr>
              <a:buSzPct val="100000"/>
              <a:buNone/>
              <a:defRPr sz="1600">
                <a:solidFill>
                  <a:srgbClr val="FFFFFF"/>
                </a:solidFill>
              </a:defRPr>
            </a:lvl6pPr>
            <a:lvl7pPr lvl="6" rtl="0">
              <a:lnSpc>
                <a:spcPct val="100000"/>
              </a:lnSpc>
              <a:spcBef>
                <a:spcPts val="0"/>
              </a:spcBef>
              <a:spcAft>
                <a:spcPts val="0"/>
              </a:spcAft>
              <a:buClr>
                <a:srgbClr val="FFFFFF"/>
              </a:buClr>
              <a:buSzPct val="100000"/>
              <a:buNone/>
              <a:defRPr sz="1600">
                <a:solidFill>
                  <a:srgbClr val="FFFFFF"/>
                </a:solidFill>
              </a:defRPr>
            </a:lvl7pPr>
            <a:lvl8pPr lvl="7" rtl="0">
              <a:lnSpc>
                <a:spcPct val="100000"/>
              </a:lnSpc>
              <a:spcBef>
                <a:spcPts val="0"/>
              </a:spcBef>
              <a:spcAft>
                <a:spcPts val="0"/>
              </a:spcAft>
              <a:buClr>
                <a:srgbClr val="FFFFFF"/>
              </a:buClr>
              <a:buSzPct val="100000"/>
              <a:buNone/>
              <a:defRPr sz="1600">
                <a:solidFill>
                  <a:srgbClr val="FFFFFF"/>
                </a:solidFill>
              </a:defRPr>
            </a:lvl8pPr>
            <a:lvl9pPr lvl="8" rtl="0">
              <a:lnSpc>
                <a:spcPct val="100000"/>
              </a:lnSpc>
              <a:spcBef>
                <a:spcPts val="0"/>
              </a:spcBef>
              <a:spcAft>
                <a:spcPts val="0"/>
              </a:spcAft>
              <a:buClr>
                <a:srgbClr val="FFFFFF"/>
              </a:buClr>
              <a:buSzPct val="100000"/>
              <a:buNone/>
              <a:defRPr sz="1600">
                <a:solidFill>
                  <a:srgbClr val="FFFFFF"/>
                </a:solidFill>
              </a:defRPr>
            </a:lvl9pPr>
          </a:lstStyle>
          <a:p/>
        </p:txBody>
      </p:sp>
      <p:sp>
        <p:nvSpPr>
          <p:cNvPr id="84" name="Shape 84"/>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6" name="Shape 86"/>
        <p:cNvGrpSpPr/>
        <p:nvPr/>
      </p:nvGrpSpPr>
      <p:grpSpPr>
        <a:xfrm>
          <a:off x="0" y="0"/>
          <a:ext cx="0" cy="0"/>
          <a:chOff x="0" y="0"/>
          <a:chExt cx="0" cy="0"/>
        </a:xfrm>
      </p:grpSpPr>
      <p:sp>
        <p:nvSpPr>
          <p:cNvPr id="87" name="Shape 87"/>
          <p:cNvSpPr/>
          <p:nvPr/>
        </p:nvSpPr>
        <p:spPr>
          <a:xfrm>
            <a:off x="0" y="0"/>
            <a:ext cx="4572000" cy="5143500"/>
          </a:xfrm>
          <a:prstGeom prst="rect">
            <a:avLst/>
          </a:prstGeom>
          <a:solidFill>
            <a:srgbClr val="BBDEFB"/>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89" name="Shape 89"/>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90" name="Shape 90"/>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Заголовок раздела и описание 1">
    <p:spTree>
      <p:nvGrpSpPr>
        <p:cNvPr id="92" name="Shape 92"/>
        <p:cNvGrpSpPr/>
        <p:nvPr/>
      </p:nvGrpSpPr>
      <p:grpSpPr>
        <a:xfrm>
          <a:off x="0" y="0"/>
          <a:ext cx="0" cy="0"/>
          <a:chOff x="0" y="0"/>
          <a:chExt cx="0" cy="0"/>
        </a:xfrm>
      </p:grpSpPr>
      <p:sp>
        <p:nvSpPr>
          <p:cNvPr id="93" name="Shape 93"/>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94" name="Shape 94"/>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95" name="Shape 95"/>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6" name="Shape 9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97" name="Shape 97"/>
          <p:cNvPicPr preferRelativeResize="0"/>
          <p:nvPr/>
        </p:nvPicPr>
        <p:blipFill rotWithShape="1">
          <a:blip r:embed="rId2">
            <a:alphaModFix/>
          </a:blip>
          <a:srcRect b="0" l="21019" r="21025" t="0"/>
          <a:stretch/>
        </p:blipFill>
        <p:spPr>
          <a:xfrm>
            <a:off x="1" y="-50"/>
            <a:ext cx="4572002" cy="5143500"/>
          </a:xfrm>
          <a:prstGeom prst="rect">
            <a:avLst/>
          </a:prstGeom>
          <a:noFill/>
          <a:ln>
            <a:noFill/>
          </a:ln>
        </p:spPr>
      </p:pic>
      <p:sp>
        <p:nvSpPr>
          <p:cNvPr id="98" name="Shape 98"/>
          <p:cNvSpPr/>
          <p:nvPr/>
        </p:nvSpPr>
        <p:spPr>
          <a:xfrm>
            <a:off x="0" y="0"/>
            <a:ext cx="4572000" cy="5143500"/>
          </a:xfrm>
          <a:prstGeom prst="rect">
            <a:avLst/>
          </a:prstGeom>
          <a:solidFill>
            <a:srgbClr val="64B5F6">
              <a:alpha val="6784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Заголовок раздела и описание 1 1">
    <p:spTree>
      <p:nvGrpSpPr>
        <p:cNvPr id="99" name="Shape 99"/>
        <p:cNvGrpSpPr/>
        <p:nvPr/>
      </p:nvGrpSpPr>
      <p:grpSpPr>
        <a:xfrm>
          <a:off x="0" y="0"/>
          <a:ext cx="0" cy="0"/>
          <a:chOff x="0" y="0"/>
          <a:chExt cx="0" cy="0"/>
        </a:xfrm>
      </p:grpSpPr>
      <p:sp>
        <p:nvSpPr>
          <p:cNvPr id="100" name="Shape 100"/>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101" name="Shape 101"/>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102" name="Shape 102"/>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pic>
        <p:nvPicPr>
          <p:cNvPr id="104" name="Shape 104"/>
          <p:cNvPicPr preferRelativeResize="0"/>
          <p:nvPr/>
        </p:nvPicPr>
        <p:blipFill rotWithShape="1">
          <a:blip r:embed="rId2">
            <a:alphaModFix/>
          </a:blip>
          <a:srcRect b="0" l="26942" r="26938" t="0"/>
          <a:stretch/>
        </p:blipFill>
        <p:spPr>
          <a:xfrm>
            <a:off x="1" y="-50"/>
            <a:ext cx="4572002" cy="5143501"/>
          </a:xfrm>
          <a:prstGeom prst="rect">
            <a:avLst/>
          </a:prstGeom>
          <a:noFill/>
          <a:ln>
            <a:noFill/>
          </a:ln>
        </p:spPr>
      </p:pic>
      <p:sp>
        <p:nvSpPr>
          <p:cNvPr id="105" name="Shape 105"/>
          <p:cNvSpPr/>
          <p:nvPr/>
        </p:nvSpPr>
        <p:spPr>
          <a:xfrm>
            <a:off x="0" y="-50"/>
            <a:ext cx="4572000" cy="5143500"/>
          </a:xfrm>
          <a:prstGeom prst="rect">
            <a:avLst/>
          </a:prstGeom>
          <a:solidFill>
            <a:srgbClr val="64B5F6">
              <a:alpha val="6784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p:spTree>
      <p:nvGrpSpPr>
        <p:cNvPr id="106" name="Shape 106"/>
        <p:cNvGrpSpPr/>
        <p:nvPr/>
      </p:nvGrpSpPr>
      <p:grpSpPr>
        <a:xfrm>
          <a:off x="0" y="0"/>
          <a:ext cx="0" cy="0"/>
          <a:chOff x="0" y="0"/>
          <a:chExt cx="0" cy="0"/>
        </a:xfrm>
      </p:grpSpPr>
      <p:pic>
        <p:nvPicPr>
          <p:cNvPr id="107" name="Shape 107"/>
          <p:cNvPicPr preferRelativeResize="0"/>
          <p:nvPr/>
        </p:nvPicPr>
        <p:blipFill rotWithShape="1">
          <a:blip r:embed="rId2">
            <a:alphaModFix/>
          </a:blip>
          <a:srcRect b="0" l="18795" r="18801" t="0"/>
          <a:stretch/>
        </p:blipFill>
        <p:spPr>
          <a:xfrm>
            <a:off x="1" y="-50"/>
            <a:ext cx="4572002" cy="5143501"/>
          </a:xfrm>
          <a:prstGeom prst="rect">
            <a:avLst/>
          </a:prstGeom>
          <a:noFill/>
          <a:ln>
            <a:noFill/>
          </a:ln>
        </p:spPr>
      </p:pic>
      <p:sp>
        <p:nvSpPr>
          <p:cNvPr id="108" name="Shape 108"/>
          <p:cNvSpPr/>
          <p:nvPr/>
        </p:nvSpPr>
        <p:spPr>
          <a:xfrm>
            <a:off x="0" y="0"/>
            <a:ext cx="4609500" cy="5143500"/>
          </a:xfrm>
          <a:prstGeom prst="rect">
            <a:avLst/>
          </a:prstGeom>
          <a:solidFill>
            <a:srgbClr val="64B5F6">
              <a:alpha val="6784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09" name="Shape 109"/>
          <p:cNvGrpSpPr/>
          <p:nvPr/>
        </p:nvGrpSpPr>
        <p:grpSpPr>
          <a:xfrm>
            <a:off x="830392" y="1191256"/>
            <a:ext cx="745763" cy="45826"/>
            <a:chOff x="4580561" y="2589004"/>
            <a:chExt cx="1064464" cy="25200"/>
          </a:xfrm>
        </p:grpSpPr>
        <p:sp>
          <p:nvSpPr>
            <p:cNvPr id="110" name="Shape 110"/>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112" name="Shape 112"/>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rgbClr val="FFFFFF"/>
              </a:buClr>
              <a:buSzPct val="100000"/>
              <a:defRPr sz="3000">
                <a:solidFill>
                  <a:srgbClr val="FFFFFF"/>
                </a:solidFill>
              </a:defRPr>
            </a:lvl1pPr>
            <a:lvl2pPr lvl="1" rtl="0">
              <a:spcBef>
                <a:spcPts val="0"/>
              </a:spcBef>
              <a:buClr>
                <a:srgbClr val="FFFFFF"/>
              </a:buClr>
              <a:buSzPct val="100000"/>
              <a:defRPr sz="3000">
                <a:solidFill>
                  <a:srgbClr val="FFFFFF"/>
                </a:solidFill>
              </a:defRPr>
            </a:lvl2pPr>
            <a:lvl3pPr lvl="2" rtl="0">
              <a:spcBef>
                <a:spcPts val="0"/>
              </a:spcBef>
              <a:buClr>
                <a:srgbClr val="FFFFFF"/>
              </a:buClr>
              <a:buSzPct val="100000"/>
              <a:defRPr sz="3000">
                <a:solidFill>
                  <a:srgbClr val="FFFFFF"/>
                </a:solidFill>
              </a:defRPr>
            </a:lvl3pPr>
            <a:lvl4pPr lvl="3" rtl="0">
              <a:spcBef>
                <a:spcPts val="0"/>
              </a:spcBef>
              <a:buClr>
                <a:srgbClr val="FFFFFF"/>
              </a:buClr>
              <a:buSzPct val="100000"/>
              <a:defRPr sz="3000">
                <a:solidFill>
                  <a:srgbClr val="FFFFFF"/>
                </a:solidFill>
              </a:defRPr>
            </a:lvl4pPr>
            <a:lvl5pPr lvl="4" rtl="0">
              <a:spcBef>
                <a:spcPts val="0"/>
              </a:spcBef>
              <a:buClr>
                <a:srgbClr val="FFFFFF"/>
              </a:buClr>
              <a:buSzPct val="100000"/>
              <a:defRPr sz="3000">
                <a:solidFill>
                  <a:srgbClr val="FFFFFF"/>
                </a:solidFill>
              </a:defRPr>
            </a:lvl5pPr>
            <a:lvl6pPr lvl="5" rtl="0">
              <a:spcBef>
                <a:spcPts val="0"/>
              </a:spcBef>
              <a:buClr>
                <a:srgbClr val="FFFFFF"/>
              </a:buClr>
              <a:buSzPct val="100000"/>
              <a:defRPr sz="3000">
                <a:solidFill>
                  <a:srgbClr val="FFFFFF"/>
                </a:solidFill>
              </a:defRPr>
            </a:lvl6pPr>
            <a:lvl7pPr lvl="6" rtl="0">
              <a:spcBef>
                <a:spcPts val="0"/>
              </a:spcBef>
              <a:buClr>
                <a:srgbClr val="FFFFFF"/>
              </a:buClr>
              <a:buSzPct val="100000"/>
              <a:defRPr sz="3000">
                <a:solidFill>
                  <a:srgbClr val="FFFFFF"/>
                </a:solidFill>
              </a:defRPr>
            </a:lvl7pPr>
            <a:lvl8pPr lvl="7" rtl="0">
              <a:spcBef>
                <a:spcPts val="0"/>
              </a:spcBef>
              <a:buClr>
                <a:srgbClr val="FFFFFF"/>
              </a:buClr>
              <a:buSzPct val="100000"/>
              <a:defRPr sz="3000">
                <a:solidFill>
                  <a:srgbClr val="FFFFFF"/>
                </a:solidFill>
              </a:defRPr>
            </a:lvl8pPr>
            <a:lvl9pPr lvl="8" rtl="0">
              <a:spcBef>
                <a:spcPts val="0"/>
              </a:spcBef>
              <a:buClr>
                <a:srgbClr val="FFFFFF"/>
              </a:buClr>
              <a:buSzPct val="100000"/>
              <a:defRPr sz="3000">
                <a:solidFill>
                  <a:srgbClr val="FFFFFF"/>
                </a:solidFill>
              </a:defRPr>
            </a:lvl9pPr>
          </a:lstStyle>
          <a:p/>
        </p:txBody>
      </p:sp>
      <p:sp>
        <p:nvSpPr>
          <p:cNvPr id="113" name="Shape 113"/>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Clr>
                <a:srgbClr val="FFFFFF"/>
              </a:buClr>
              <a:buSzPct val="100000"/>
              <a:buNone/>
              <a:defRPr sz="1600">
                <a:solidFill>
                  <a:srgbClr val="FFFFFF"/>
                </a:solidFill>
              </a:defRPr>
            </a:lvl1pPr>
            <a:lvl2pPr lvl="1" rtl="0">
              <a:lnSpc>
                <a:spcPct val="100000"/>
              </a:lnSpc>
              <a:spcBef>
                <a:spcPts val="0"/>
              </a:spcBef>
              <a:spcAft>
                <a:spcPts val="0"/>
              </a:spcAft>
              <a:buClr>
                <a:srgbClr val="FFFFFF"/>
              </a:buClr>
              <a:buSzPct val="100000"/>
              <a:buNone/>
              <a:defRPr sz="1600">
                <a:solidFill>
                  <a:srgbClr val="FFFFFF"/>
                </a:solidFill>
              </a:defRPr>
            </a:lvl2pPr>
            <a:lvl3pPr lvl="2" rtl="0">
              <a:lnSpc>
                <a:spcPct val="100000"/>
              </a:lnSpc>
              <a:spcBef>
                <a:spcPts val="0"/>
              </a:spcBef>
              <a:spcAft>
                <a:spcPts val="0"/>
              </a:spcAft>
              <a:buClr>
                <a:srgbClr val="FFFFFF"/>
              </a:buClr>
              <a:buSzPct val="100000"/>
              <a:buNone/>
              <a:defRPr sz="1600">
                <a:solidFill>
                  <a:srgbClr val="FFFFFF"/>
                </a:solidFill>
              </a:defRPr>
            </a:lvl3pPr>
            <a:lvl4pPr lvl="3" rtl="0">
              <a:lnSpc>
                <a:spcPct val="100000"/>
              </a:lnSpc>
              <a:spcBef>
                <a:spcPts val="0"/>
              </a:spcBef>
              <a:spcAft>
                <a:spcPts val="0"/>
              </a:spcAft>
              <a:buClr>
                <a:srgbClr val="FFFFFF"/>
              </a:buClr>
              <a:buSzPct val="100000"/>
              <a:buNone/>
              <a:defRPr sz="1600">
                <a:solidFill>
                  <a:srgbClr val="FFFFFF"/>
                </a:solidFill>
              </a:defRPr>
            </a:lvl4pPr>
            <a:lvl5pPr lvl="4" rtl="0">
              <a:lnSpc>
                <a:spcPct val="100000"/>
              </a:lnSpc>
              <a:spcBef>
                <a:spcPts val="0"/>
              </a:spcBef>
              <a:spcAft>
                <a:spcPts val="0"/>
              </a:spcAft>
              <a:buClr>
                <a:srgbClr val="FFFFFF"/>
              </a:buClr>
              <a:buSzPct val="100000"/>
              <a:buNone/>
              <a:defRPr sz="1600">
                <a:solidFill>
                  <a:srgbClr val="FFFFFF"/>
                </a:solidFill>
              </a:defRPr>
            </a:lvl5pPr>
            <a:lvl6pPr lvl="5" rtl="0">
              <a:lnSpc>
                <a:spcPct val="100000"/>
              </a:lnSpc>
              <a:spcBef>
                <a:spcPts val="0"/>
              </a:spcBef>
              <a:spcAft>
                <a:spcPts val="0"/>
              </a:spcAft>
              <a:buClr>
                <a:srgbClr val="FFFFFF"/>
              </a:buClr>
              <a:buSzPct val="100000"/>
              <a:buNone/>
              <a:defRPr sz="1600">
                <a:solidFill>
                  <a:srgbClr val="FFFFFF"/>
                </a:solidFill>
              </a:defRPr>
            </a:lvl6pPr>
            <a:lvl7pPr lvl="6" rtl="0">
              <a:lnSpc>
                <a:spcPct val="100000"/>
              </a:lnSpc>
              <a:spcBef>
                <a:spcPts val="0"/>
              </a:spcBef>
              <a:spcAft>
                <a:spcPts val="0"/>
              </a:spcAft>
              <a:buClr>
                <a:srgbClr val="FFFFFF"/>
              </a:buClr>
              <a:buSzPct val="100000"/>
              <a:buNone/>
              <a:defRPr sz="1600">
                <a:solidFill>
                  <a:srgbClr val="FFFFFF"/>
                </a:solidFill>
              </a:defRPr>
            </a:lvl7pPr>
            <a:lvl8pPr lvl="7" rtl="0">
              <a:lnSpc>
                <a:spcPct val="100000"/>
              </a:lnSpc>
              <a:spcBef>
                <a:spcPts val="0"/>
              </a:spcBef>
              <a:spcAft>
                <a:spcPts val="0"/>
              </a:spcAft>
              <a:buClr>
                <a:srgbClr val="FFFFFF"/>
              </a:buClr>
              <a:buSzPct val="100000"/>
              <a:buNone/>
              <a:defRPr sz="1600">
                <a:solidFill>
                  <a:srgbClr val="FFFFFF"/>
                </a:solidFill>
              </a:defRPr>
            </a:lvl8pPr>
            <a:lvl9pPr lvl="8" rtl="0">
              <a:lnSpc>
                <a:spcPct val="100000"/>
              </a:lnSpc>
              <a:spcBef>
                <a:spcPts val="0"/>
              </a:spcBef>
              <a:spcAft>
                <a:spcPts val="0"/>
              </a:spcAft>
              <a:buClr>
                <a:srgbClr val="FFFFFF"/>
              </a:buClr>
              <a:buSzPct val="100000"/>
              <a:buNone/>
              <a:defRPr sz="1600">
                <a:solidFill>
                  <a:srgbClr val="FFFFFF"/>
                </a:solidFill>
              </a:defRPr>
            </a:lvl9pPr>
          </a:lstStyle>
          <a:p/>
        </p:txBody>
      </p:sp>
      <p:sp>
        <p:nvSpPr>
          <p:cNvPr id="114" name="Shape 114"/>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 name="Shape 115"/>
          <p:cNvSpPr txBox="1"/>
          <p:nvPr>
            <p:ph idx="12" type="sldNum"/>
          </p:nvPr>
        </p:nvSpPr>
        <p:spPr>
          <a:xfrm>
            <a:off x="8536300" y="4749850"/>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2">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2">
            <a:alphaModFix/>
          </a:blip>
          <a:srcRect b="0" l="20340" r="20340" t="0"/>
          <a:stretch/>
        </p:blipFill>
        <p:spPr>
          <a:xfrm>
            <a:off x="0" y="0"/>
            <a:ext cx="4575248" cy="5143500"/>
          </a:xfrm>
          <a:prstGeom prst="rect">
            <a:avLst/>
          </a:prstGeom>
          <a:noFill/>
          <a:ln>
            <a:noFill/>
          </a:ln>
        </p:spPr>
      </p:pic>
      <p:sp>
        <p:nvSpPr>
          <p:cNvPr id="118" name="Shape 118"/>
          <p:cNvSpPr/>
          <p:nvPr/>
        </p:nvSpPr>
        <p:spPr>
          <a:xfrm>
            <a:off x="-14000" y="0"/>
            <a:ext cx="4589400" cy="5143500"/>
          </a:xfrm>
          <a:prstGeom prst="rect">
            <a:avLst/>
          </a:prstGeom>
          <a:solidFill>
            <a:srgbClr val="64B5F6">
              <a:alpha val="6784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19" name="Shape 119"/>
          <p:cNvGrpSpPr/>
          <p:nvPr/>
        </p:nvGrpSpPr>
        <p:grpSpPr>
          <a:xfrm>
            <a:off x="830392" y="1191256"/>
            <a:ext cx="745763" cy="45826"/>
            <a:chOff x="4580561" y="2589004"/>
            <a:chExt cx="1064464" cy="25200"/>
          </a:xfrm>
        </p:grpSpPr>
        <p:sp>
          <p:nvSpPr>
            <p:cNvPr id="120" name="Shape 120"/>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122" name="Shape 122"/>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rgbClr val="FFFFFF"/>
              </a:buClr>
              <a:buSzPct val="100000"/>
              <a:defRPr sz="3000">
                <a:solidFill>
                  <a:srgbClr val="FFFFFF"/>
                </a:solidFill>
              </a:defRPr>
            </a:lvl1pPr>
            <a:lvl2pPr lvl="1" rtl="0">
              <a:spcBef>
                <a:spcPts val="0"/>
              </a:spcBef>
              <a:buClr>
                <a:srgbClr val="FFFFFF"/>
              </a:buClr>
              <a:buSzPct val="100000"/>
              <a:defRPr sz="3000">
                <a:solidFill>
                  <a:srgbClr val="FFFFFF"/>
                </a:solidFill>
              </a:defRPr>
            </a:lvl2pPr>
            <a:lvl3pPr lvl="2" rtl="0">
              <a:spcBef>
                <a:spcPts val="0"/>
              </a:spcBef>
              <a:buClr>
                <a:srgbClr val="FFFFFF"/>
              </a:buClr>
              <a:buSzPct val="100000"/>
              <a:defRPr sz="3000">
                <a:solidFill>
                  <a:srgbClr val="FFFFFF"/>
                </a:solidFill>
              </a:defRPr>
            </a:lvl3pPr>
            <a:lvl4pPr lvl="3" rtl="0">
              <a:spcBef>
                <a:spcPts val="0"/>
              </a:spcBef>
              <a:buClr>
                <a:srgbClr val="FFFFFF"/>
              </a:buClr>
              <a:buSzPct val="100000"/>
              <a:defRPr sz="3000">
                <a:solidFill>
                  <a:srgbClr val="FFFFFF"/>
                </a:solidFill>
              </a:defRPr>
            </a:lvl4pPr>
            <a:lvl5pPr lvl="4" rtl="0">
              <a:spcBef>
                <a:spcPts val="0"/>
              </a:spcBef>
              <a:buClr>
                <a:srgbClr val="FFFFFF"/>
              </a:buClr>
              <a:buSzPct val="100000"/>
              <a:defRPr sz="3000">
                <a:solidFill>
                  <a:srgbClr val="FFFFFF"/>
                </a:solidFill>
              </a:defRPr>
            </a:lvl5pPr>
            <a:lvl6pPr lvl="5" rtl="0">
              <a:spcBef>
                <a:spcPts val="0"/>
              </a:spcBef>
              <a:buClr>
                <a:srgbClr val="FFFFFF"/>
              </a:buClr>
              <a:buSzPct val="100000"/>
              <a:defRPr sz="3000">
                <a:solidFill>
                  <a:srgbClr val="FFFFFF"/>
                </a:solidFill>
              </a:defRPr>
            </a:lvl6pPr>
            <a:lvl7pPr lvl="6" rtl="0">
              <a:spcBef>
                <a:spcPts val="0"/>
              </a:spcBef>
              <a:buClr>
                <a:srgbClr val="FFFFFF"/>
              </a:buClr>
              <a:buSzPct val="100000"/>
              <a:defRPr sz="3000">
                <a:solidFill>
                  <a:srgbClr val="FFFFFF"/>
                </a:solidFill>
              </a:defRPr>
            </a:lvl7pPr>
            <a:lvl8pPr lvl="7" rtl="0">
              <a:spcBef>
                <a:spcPts val="0"/>
              </a:spcBef>
              <a:buClr>
                <a:srgbClr val="FFFFFF"/>
              </a:buClr>
              <a:buSzPct val="100000"/>
              <a:defRPr sz="3000">
                <a:solidFill>
                  <a:srgbClr val="FFFFFF"/>
                </a:solidFill>
              </a:defRPr>
            </a:lvl8pPr>
            <a:lvl9pPr lvl="8" rtl="0">
              <a:spcBef>
                <a:spcPts val="0"/>
              </a:spcBef>
              <a:buClr>
                <a:srgbClr val="FFFFFF"/>
              </a:buClr>
              <a:buSzPct val="100000"/>
              <a:defRPr sz="3000">
                <a:solidFill>
                  <a:srgbClr val="FFFFFF"/>
                </a:solidFill>
              </a:defRPr>
            </a:lvl9pPr>
          </a:lstStyle>
          <a:p/>
        </p:txBody>
      </p:sp>
      <p:sp>
        <p:nvSpPr>
          <p:cNvPr id="123" name="Shape 123"/>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Clr>
                <a:srgbClr val="FFFFFF"/>
              </a:buClr>
              <a:buSzPct val="100000"/>
              <a:buNone/>
              <a:defRPr sz="1600">
                <a:solidFill>
                  <a:srgbClr val="FFFFFF"/>
                </a:solidFill>
              </a:defRPr>
            </a:lvl1pPr>
            <a:lvl2pPr lvl="1" rtl="0">
              <a:lnSpc>
                <a:spcPct val="100000"/>
              </a:lnSpc>
              <a:spcBef>
                <a:spcPts val="0"/>
              </a:spcBef>
              <a:spcAft>
                <a:spcPts val="0"/>
              </a:spcAft>
              <a:buClr>
                <a:srgbClr val="FFFFFF"/>
              </a:buClr>
              <a:buSzPct val="100000"/>
              <a:buNone/>
              <a:defRPr sz="1600">
                <a:solidFill>
                  <a:srgbClr val="FFFFFF"/>
                </a:solidFill>
              </a:defRPr>
            </a:lvl2pPr>
            <a:lvl3pPr lvl="2" rtl="0">
              <a:lnSpc>
                <a:spcPct val="100000"/>
              </a:lnSpc>
              <a:spcBef>
                <a:spcPts val="0"/>
              </a:spcBef>
              <a:spcAft>
                <a:spcPts val="0"/>
              </a:spcAft>
              <a:buClr>
                <a:srgbClr val="FFFFFF"/>
              </a:buClr>
              <a:buSzPct val="100000"/>
              <a:buNone/>
              <a:defRPr sz="1600">
                <a:solidFill>
                  <a:srgbClr val="FFFFFF"/>
                </a:solidFill>
              </a:defRPr>
            </a:lvl3pPr>
            <a:lvl4pPr lvl="3" rtl="0">
              <a:lnSpc>
                <a:spcPct val="100000"/>
              </a:lnSpc>
              <a:spcBef>
                <a:spcPts val="0"/>
              </a:spcBef>
              <a:spcAft>
                <a:spcPts val="0"/>
              </a:spcAft>
              <a:buClr>
                <a:srgbClr val="FFFFFF"/>
              </a:buClr>
              <a:buSzPct val="100000"/>
              <a:buNone/>
              <a:defRPr sz="1600">
                <a:solidFill>
                  <a:srgbClr val="FFFFFF"/>
                </a:solidFill>
              </a:defRPr>
            </a:lvl4pPr>
            <a:lvl5pPr lvl="4" rtl="0">
              <a:lnSpc>
                <a:spcPct val="100000"/>
              </a:lnSpc>
              <a:spcBef>
                <a:spcPts val="0"/>
              </a:spcBef>
              <a:spcAft>
                <a:spcPts val="0"/>
              </a:spcAft>
              <a:buClr>
                <a:srgbClr val="FFFFFF"/>
              </a:buClr>
              <a:buSzPct val="100000"/>
              <a:buNone/>
              <a:defRPr sz="1600">
                <a:solidFill>
                  <a:srgbClr val="FFFFFF"/>
                </a:solidFill>
              </a:defRPr>
            </a:lvl5pPr>
            <a:lvl6pPr lvl="5" rtl="0">
              <a:lnSpc>
                <a:spcPct val="100000"/>
              </a:lnSpc>
              <a:spcBef>
                <a:spcPts val="0"/>
              </a:spcBef>
              <a:spcAft>
                <a:spcPts val="0"/>
              </a:spcAft>
              <a:buClr>
                <a:srgbClr val="FFFFFF"/>
              </a:buClr>
              <a:buSzPct val="100000"/>
              <a:buNone/>
              <a:defRPr sz="1600">
                <a:solidFill>
                  <a:srgbClr val="FFFFFF"/>
                </a:solidFill>
              </a:defRPr>
            </a:lvl6pPr>
            <a:lvl7pPr lvl="6" rtl="0">
              <a:lnSpc>
                <a:spcPct val="100000"/>
              </a:lnSpc>
              <a:spcBef>
                <a:spcPts val="0"/>
              </a:spcBef>
              <a:spcAft>
                <a:spcPts val="0"/>
              </a:spcAft>
              <a:buClr>
                <a:srgbClr val="FFFFFF"/>
              </a:buClr>
              <a:buSzPct val="100000"/>
              <a:buNone/>
              <a:defRPr sz="1600">
                <a:solidFill>
                  <a:srgbClr val="FFFFFF"/>
                </a:solidFill>
              </a:defRPr>
            </a:lvl7pPr>
            <a:lvl8pPr lvl="7" rtl="0">
              <a:lnSpc>
                <a:spcPct val="100000"/>
              </a:lnSpc>
              <a:spcBef>
                <a:spcPts val="0"/>
              </a:spcBef>
              <a:spcAft>
                <a:spcPts val="0"/>
              </a:spcAft>
              <a:buClr>
                <a:srgbClr val="FFFFFF"/>
              </a:buClr>
              <a:buSzPct val="100000"/>
              <a:buNone/>
              <a:defRPr sz="1600">
                <a:solidFill>
                  <a:srgbClr val="FFFFFF"/>
                </a:solidFill>
              </a:defRPr>
            </a:lvl8pPr>
            <a:lvl9pPr lvl="8" rtl="0">
              <a:lnSpc>
                <a:spcPct val="100000"/>
              </a:lnSpc>
              <a:spcBef>
                <a:spcPts val="0"/>
              </a:spcBef>
              <a:spcAft>
                <a:spcPts val="0"/>
              </a:spcAft>
              <a:buClr>
                <a:srgbClr val="FFFFFF"/>
              </a:buClr>
              <a:buSzPct val="100000"/>
              <a:buNone/>
              <a:defRPr sz="1600">
                <a:solidFill>
                  <a:srgbClr val="FFFFFF"/>
                </a:solidFill>
              </a:defRPr>
            </a:lvl9pPr>
          </a:lstStyle>
          <a:p/>
        </p:txBody>
      </p:sp>
      <p:sp>
        <p:nvSpPr>
          <p:cNvPr id="124" name="Shape 124"/>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5" name="Shape 12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2 2">
    <p:spTree>
      <p:nvGrpSpPr>
        <p:cNvPr id="126" name="Shape 126"/>
        <p:cNvGrpSpPr/>
        <p:nvPr/>
      </p:nvGrpSpPr>
      <p:grpSpPr>
        <a:xfrm>
          <a:off x="0" y="0"/>
          <a:ext cx="0" cy="0"/>
          <a:chOff x="0" y="0"/>
          <a:chExt cx="0" cy="0"/>
        </a:xfrm>
      </p:grpSpPr>
      <p:pic>
        <p:nvPicPr>
          <p:cNvPr id="127" name="Shape 127"/>
          <p:cNvPicPr preferRelativeResize="0"/>
          <p:nvPr/>
        </p:nvPicPr>
        <p:blipFill rotWithShape="1">
          <a:blip r:embed="rId2">
            <a:alphaModFix/>
          </a:blip>
          <a:srcRect b="0" l="5523" r="5523" t="0"/>
          <a:stretch/>
        </p:blipFill>
        <p:spPr>
          <a:xfrm>
            <a:off x="0" y="0"/>
            <a:ext cx="4575248" cy="5143500"/>
          </a:xfrm>
          <a:prstGeom prst="rect">
            <a:avLst/>
          </a:prstGeom>
          <a:noFill/>
          <a:ln>
            <a:noFill/>
          </a:ln>
        </p:spPr>
      </p:pic>
      <p:sp>
        <p:nvSpPr>
          <p:cNvPr id="128" name="Shape 128"/>
          <p:cNvSpPr/>
          <p:nvPr/>
        </p:nvSpPr>
        <p:spPr>
          <a:xfrm>
            <a:off x="-4600" y="0"/>
            <a:ext cx="4589400" cy="5143500"/>
          </a:xfrm>
          <a:prstGeom prst="rect">
            <a:avLst/>
          </a:prstGeom>
          <a:solidFill>
            <a:srgbClr val="64B5F6">
              <a:alpha val="6784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29" name="Shape 129"/>
          <p:cNvGrpSpPr/>
          <p:nvPr/>
        </p:nvGrpSpPr>
        <p:grpSpPr>
          <a:xfrm>
            <a:off x="830392" y="1191256"/>
            <a:ext cx="745763" cy="45826"/>
            <a:chOff x="4580561" y="2589004"/>
            <a:chExt cx="1064464" cy="25200"/>
          </a:xfrm>
        </p:grpSpPr>
        <p:sp>
          <p:nvSpPr>
            <p:cNvPr id="130" name="Shape 130"/>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31" name="Shape 131"/>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132" name="Shape 132"/>
          <p:cNvSpPr txBox="1"/>
          <p:nvPr>
            <p:ph type="title"/>
          </p:nvPr>
        </p:nvSpPr>
        <p:spPr>
          <a:xfrm>
            <a:off x="730000" y="1318650"/>
            <a:ext cx="3300900" cy="1687200"/>
          </a:xfrm>
          <a:prstGeom prst="rect">
            <a:avLst/>
          </a:prstGeom>
        </p:spPr>
        <p:txBody>
          <a:bodyPr anchorCtr="0" anchor="t" bIns="91425" lIns="91425" rIns="91425" wrap="square" tIns="91425"/>
          <a:lstStyle>
            <a:lvl1pPr lvl="0" rtl="0">
              <a:spcBef>
                <a:spcPts val="0"/>
              </a:spcBef>
              <a:buClr>
                <a:srgbClr val="FFFFFF"/>
              </a:buClr>
              <a:buSzPct val="100000"/>
              <a:defRPr sz="3000">
                <a:solidFill>
                  <a:srgbClr val="FFFFFF"/>
                </a:solidFill>
              </a:defRPr>
            </a:lvl1pPr>
            <a:lvl2pPr lvl="1" rtl="0">
              <a:spcBef>
                <a:spcPts val="0"/>
              </a:spcBef>
              <a:buClr>
                <a:srgbClr val="FFFFFF"/>
              </a:buClr>
              <a:buSzPct val="100000"/>
              <a:defRPr sz="3000">
                <a:solidFill>
                  <a:srgbClr val="FFFFFF"/>
                </a:solidFill>
              </a:defRPr>
            </a:lvl2pPr>
            <a:lvl3pPr lvl="2" rtl="0">
              <a:spcBef>
                <a:spcPts val="0"/>
              </a:spcBef>
              <a:buClr>
                <a:srgbClr val="FFFFFF"/>
              </a:buClr>
              <a:buSzPct val="100000"/>
              <a:defRPr sz="3000">
                <a:solidFill>
                  <a:srgbClr val="FFFFFF"/>
                </a:solidFill>
              </a:defRPr>
            </a:lvl3pPr>
            <a:lvl4pPr lvl="3" rtl="0">
              <a:spcBef>
                <a:spcPts val="0"/>
              </a:spcBef>
              <a:buClr>
                <a:srgbClr val="FFFFFF"/>
              </a:buClr>
              <a:buSzPct val="100000"/>
              <a:defRPr sz="3000">
                <a:solidFill>
                  <a:srgbClr val="FFFFFF"/>
                </a:solidFill>
              </a:defRPr>
            </a:lvl4pPr>
            <a:lvl5pPr lvl="4" rtl="0">
              <a:spcBef>
                <a:spcPts val="0"/>
              </a:spcBef>
              <a:buClr>
                <a:srgbClr val="FFFFFF"/>
              </a:buClr>
              <a:buSzPct val="100000"/>
              <a:defRPr sz="3000">
                <a:solidFill>
                  <a:srgbClr val="FFFFFF"/>
                </a:solidFill>
              </a:defRPr>
            </a:lvl5pPr>
            <a:lvl6pPr lvl="5" rtl="0">
              <a:spcBef>
                <a:spcPts val="0"/>
              </a:spcBef>
              <a:buClr>
                <a:srgbClr val="FFFFFF"/>
              </a:buClr>
              <a:buSzPct val="100000"/>
              <a:defRPr sz="3000">
                <a:solidFill>
                  <a:srgbClr val="FFFFFF"/>
                </a:solidFill>
              </a:defRPr>
            </a:lvl6pPr>
            <a:lvl7pPr lvl="6" rtl="0">
              <a:spcBef>
                <a:spcPts val="0"/>
              </a:spcBef>
              <a:buClr>
                <a:srgbClr val="FFFFFF"/>
              </a:buClr>
              <a:buSzPct val="100000"/>
              <a:defRPr sz="3000">
                <a:solidFill>
                  <a:srgbClr val="FFFFFF"/>
                </a:solidFill>
              </a:defRPr>
            </a:lvl7pPr>
            <a:lvl8pPr lvl="7" rtl="0">
              <a:spcBef>
                <a:spcPts val="0"/>
              </a:spcBef>
              <a:buClr>
                <a:srgbClr val="FFFFFF"/>
              </a:buClr>
              <a:buSzPct val="100000"/>
              <a:defRPr sz="3000">
                <a:solidFill>
                  <a:srgbClr val="FFFFFF"/>
                </a:solidFill>
              </a:defRPr>
            </a:lvl8pPr>
            <a:lvl9pPr lvl="8" rtl="0">
              <a:spcBef>
                <a:spcPts val="0"/>
              </a:spcBef>
              <a:buClr>
                <a:srgbClr val="FFFFFF"/>
              </a:buClr>
              <a:buSzPct val="100000"/>
              <a:defRPr sz="3000">
                <a:solidFill>
                  <a:srgbClr val="FFFFFF"/>
                </a:solidFill>
              </a:defRPr>
            </a:lvl9pPr>
          </a:lstStyle>
          <a:p/>
        </p:txBody>
      </p:sp>
      <p:sp>
        <p:nvSpPr>
          <p:cNvPr id="133" name="Shape 133"/>
          <p:cNvSpPr txBox="1"/>
          <p:nvPr>
            <p:ph idx="1" type="subTitle"/>
          </p:nvPr>
        </p:nvSpPr>
        <p:spPr>
          <a:xfrm>
            <a:off x="724950" y="3161525"/>
            <a:ext cx="3300900" cy="759000"/>
          </a:xfrm>
          <a:prstGeom prst="rect">
            <a:avLst/>
          </a:prstGeom>
        </p:spPr>
        <p:txBody>
          <a:bodyPr anchorCtr="0" anchor="t" bIns="91425" lIns="91425" rIns="91425" wrap="square" tIns="91425"/>
          <a:lstStyle>
            <a:lvl1pPr lvl="0" rtl="0">
              <a:lnSpc>
                <a:spcPct val="100000"/>
              </a:lnSpc>
              <a:spcBef>
                <a:spcPts val="0"/>
              </a:spcBef>
              <a:spcAft>
                <a:spcPts val="0"/>
              </a:spcAft>
              <a:buClr>
                <a:srgbClr val="FFFFFF"/>
              </a:buClr>
              <a:buSzPct val="100000"/>
              <a:buNone/>
              <a:defRPr sz="1600">
                <a:solidFill>
                  <a:srgbClr val="FFFFFF"/>
                </a:solidFill>
              </a:defRPr>
            </a:lvl1pPr>
            <a:lvl2pPr lvl="1" rtl="0">
              <a:lnSpc>
                <a:spcPct val="100000"/>
              </a:lnSpc>
              <a:spcBef>
                <a:spcPts val="0"/>
              </a:spcBef>
              <a:spcAft>
                <a:spcPts val="0"/>
              </a:spcAft>
              <a:buClr>
                <a:srgbClr val="FFFFFF"/>
              </a:buClr>
              <a:buSzPct val="100000"/>
              <a:buNone/>
              <a:defRPr sz="1600">
                <a:solidFill>
                  <a:srgbClr val="FFFFFF"/>
                </a:solidFill>
              </a:defRPr>
            </a:lvl2pPr>
            <a:lvl3pPr lvl="2" rtl="0">
              <a:lnSpc>
                <a:spcPct val="100000"/>
              </a:lnSpc>
              <a:spcBef>
                <a:spcPts val="0"/>
              </a:spcBef>
              <a:spcAft>
                <a:spcPts val="0"/>
              </a:spcAft>
              <a:buClr>
                <a:srgbClr val="FFFFFF"/>
              </a:buClr>
              <a:buSzPct val="100000"/>
              <a:buNone/>
              <a:defRPr sz="1600">
                <a:solidFill>
                  <a:srgbClr val="FFFFFF"/>
                </a:solidFill>
              </a:defRPr>
            </a:lvl3pPr>
            <a:lvl4pPr lvl="3" rtl="0">
              <a:lnSpc>
                <a:spcPct val="100000"/>
              </a:lnSpc>
              <a:spcBef>
                <a:spcPts val="0"/>
              </a:spcBef>
              <a:spcAft>
                <a:spcPts val="0"/>
              </a:spcAft>
              <a:buClr>
                <a:srgbClr val="FFFFFF"/>
              </a:buClr>
              <a:buSzPct val="100000"/>
              <a:buNone/>
              <a:defRPr sz="1600">
                <a:solidFill>
                  <a:srgbClr val="FFFFFF"/>
                </a:solidFill>
              </a:defRPr>
            </a:lvl4pPr>
            <a:lvl5pPr lvl="4" rtl="0">
              <a:lnSpc>
                <a:spcPct val="100000"/>
              </a:lnSpc>
              <a:spcBef>
                <a:spcPts val="0"/>
              </a:spcBef>
              <a:spcAft>
                <a:spcPts val="0"/>
              </a:spcAft>
              <a:buClr>
                <a:srgbClr val="FFFFFF"/>
              </a:buClr>
              <a:buSzPct val="100000"/>
              <a:buNone/>
              <a:defRPr sz="1600">
                <a:solidFill>
                  <a:srgbClr val="FFFFFF"/>
                </a:solidFill>
              </a:defRPr>
            </a:lvl5pPr>
            <a:lvl6pPr lvl="5" rtl="0">
              <a:lnSpc>
                <a:spcPct val="100000"/>
              </a:lnSpc>
              <a:spcBef>
                <a:spcPts val="0"/>
              </a:spcBef>
              <a:spcAft>
                <a:spcPts val="0"/>
              </a:spcAft>
              <a:buClr>
                <a:srgbClr val="FFFFFF"/>
              </a:buClr>
              <a:buSzPct val="100000"/>
              <a:buNone/>
              <a:defRPr sz="1600">
                <a:solidFill>
                  <a:srgbClr val="FFFFFF"/>
                </a:solidFill>
              </a:defRPr>
            </a:lvl6pPr>
            <a:lvl7pPr lvl="6" rtl="0">
              <a:lnSpc>
                <a:spcPct val="100000"/>
              </a:lnSpc>
              <a:spcBef>
                <a:spcPts val="0"/>
              </a:spcBef>
              <a:spcAft>
                <a:spcPts val="0"/>
              </a:spcAft>
              <a:buClr>
                <a:srgbClr val="FFFFFF"/>
              </a:buClr>
              <a:buSzPct val="100000"/>
              <a:buNone/>
              <a:defRPr sz="1600">
                <a:solidFill>
                  <a:srgbClr val="FFFFFF"/>
                </a:solidFill>
              </a:defRPr>
            </a:lvl7pPr>
            <a:lvl8pPr lvl="7" rtl="0">
              <a:lnSpc>
                <a:spcPct val="100000"/>
              </a:lnSpc>
              <a:spcBef>
                <a:spcPts val="0"/>
              </a:spcBef>
              <a:spcAft>
                <a:spcPts val="0"/>
              </a:spcAft>
              <a:buClr>
                <a:srgbClr val="FFFFFF"/>
              </a:buClr>
              <a:buSzPct val="100000"/>
              <a:buNone/>
              <a:defRPr sz="1600">
                <a:solidFill>
                  <a:srgbClr val="FFFFFF"/>
                </a:solidFill>
              </a:defRPr>
            </a:lvl8pPr>
            <a:lvl9pPr lvl="8" rtl="0">
              <a:lnSpc>
                <a:spcPct val="100000"/>
              </a:lnSpc>
              <a:spcBef>
                <a:spcPts val="0"/>
              </a:spcBef>
              <a:spcAft>
                <a:spcPts val="0"/>
              </a:spcAft>
              <a:buClr>
                <a:srgbClr val="FFFFFF"/>
              </a:buClr>
              <a:buSzPct val="100000"/>
              <a:buNone/>
              <a:defRPr sz="1600">
                <a:solidFill>
                  <a:srgbClr val="FFFFFF"/>
                </a:solidFill>
              </a:defRPr>
            </a:lvl9pPr>
          </a:lstStyle>
          <a:p/>
        </p:txBody>
      </p:sp>
      <p:sp>
        <p:nvSpPr>
          <p:cNvPr id="134" name="Shape 134"/>
          <p:cNvSpPr txBox="1"/>
          <p:nvPr>
            <p:ph idx="2" type="body"/>
          </p:nvPr>
        </p:nvSpPr>
        <p:spPr>
          <a:xfrm>
            <a:off x="5174225" y="1352625"/>
            <a:ext cx="3374400" cy="3025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5" name="Shape 13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6" name="Shape 136"/>
        <p:cNvGrpSpPr/>
        <p:nvPr/>
      </p:nvGrpSpPr>
      <p:grpSpPr>
        <a:xfrm>
          <a:off x="0" y="0"/>
          <a:ext cx="0" cy="0"/>
          <a:chOff x="0" y="0"/>
          <a:chExt cx="0" cy="0"/>
        </a:xfrm>
      </p:grpSpPr>
      <p:sp>
        <p:nvSpPr>
          <p:cNvPr id="137" name="Shape 137"/>
          <p:cNvSpPr txBox="1"/>
          <p:nvPr>
            <p:ph idx="1" type="body"/>
          </p:nvPr>
        </p:nvSpPr>
        <p:spPr>
          <a:xfrm>
            <a:off x="724950" y="4372551"/>
            <a:ext cx="7697400" cy="4605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138" name="Shape 13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rgbClr val="42A5F5"/>
        </a:solidFill>
      </p:bgPr>
    </p:bg>
    <p:spTree>
      <p:nvGrpSpPr>
        <p:cNvPr id="139" name="Shape 139"/>
        <p:cNvGrpSpPr/>
        <p:nvPr/>
      </p:nvGrpSpPr>
      <p:grpSpPr>
        <a:xfrm>
          <a:off x="0" y="0"/>
          <a:ext cx="0" cy="0"/>
          <a:chOff x="0" y="0"/>
          <a:chExt cx="0" cy="0"/>
        </a:xfrm>
      </p:grpSpPr>
      <p:grpSp>
        <p:nvGrpSpPr>
          <p:cNvPr id="140" name="Shape 140"/>
          <p:cNvGrpSpPr/>
          <p:nvPr/>
        </p:nvGrpSpPr>
        <p:grpSpPr>
          <a:xfrm>
            <a:off x="830392" y="4169130"/>
            <a:ext cx="745763" cy="45826"/>
            <a:chOff x="4580561" y="2589004"/>
            <a:chExt cx="1064464" cy="25200"/>
          </a:xfrm>
        </p:grpSpPr>
        <p:sp>
          <p:nvSpPr>
            <p:cNvPr id="141" name="Shape 141"/>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42" name="Shape 142"/>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43" name="Shape 143"/>
          <p:cNvSpPr txBox="1"/>
          <p:nvPr>
            <p:ph type="title"/>
          </p:nvPr>
        </p:nvSpPr>
        <p:spPr>
          <a:xfrm>
            <a:off x="729450" y="733950"/>
            <a:ext cx="7688400" cy="1244700"/>
          </a:xfrm>
          <a:prstGeom prst="rect">
            <a:avLst/>
          </a:prstGeom>
        </p:spPr>
        <p:txBody>
          <a:bodyPr anchorCtr="0" anchor="t" bIns="91425" lIns="91425" rIns="91425" wrap="square" tIns="91425"/>
          <a:lstStyle>
            <a:lvl1pPr lvl="0" rtl="0">
              <a:spcBef>
                <a:spcPts val="0"/>
              </a:spcBef>
              <a:buClr>
                <a:schemeClr val="lt1"/>
              </a:buClr>
              <a:buSzPct val="100000"/>
              <a:defRPr sz="8000">
                <a:solidFill>
                  <a:schemeClr val="lt1"/>
                </a:solidFill>
              </a:defRPr>
            </a:lvl1pPr>
            <a:lvl2pPr lvl="1" rtl="0">
              <a:spcBef>
                <a:spcPts val="0"/>
              </a:spcBef>
              <a:buClr>
                <a:schemeClr val="lt1"/>
              </a:buClr>
              <a:buSzPct val="100000"/>
              <a:defRPr sz="8000">
                <a:solidFill>
                  <a:schemeClr val="lt1"/>
                </a:solidFill>
              </a:defRPr>
            </a:lvl2pPr>
            <a:lvl3pPr lvl="2" rtl="0">
              <a:spcBef>
                <a:spcPts val="0"/>
              </a:spcBef>
              <a:buClr>
                <a:schemeClr val="lt1"/>
              </a:buClr>
              <a:buSzPct val="100000"/>
              <a:defRPr sz="8000">
                <a:solidFill>
                  <a:schemeClr val="lt1"/>
                </a:solidFill>
              </a:defRPr>
            </a:lvl3pPr>
            <a:lvl4pPr lvl="3" rtl="0">
              <a:spcBef>
                <a:spcPts val="0"/>
              </a:spcBef>
              <a:buClr>
                <a:schemeClr val="lt1"/>
              </a:buClr>
              <a:buSzPct val="100000"/>
              <a:defRPr sz="8000">
                <a:solidFill>
                  <a:schemeClr val="lt1"/>
                </a:solidFill>
              </a:defRPr>
            </a:lvl4pPr>
            <a:lvl5pPr lvl="4" rtl="0">
              <a:spcBef>
                <a:spcPts val="0"/>
              </a:spcBef>
              <a:buClr>
                <a:schemeClr val="lt1"/>
              </a:buClr>
              <a:buSzPct val="100000"/>
              <a:defRPr sz="8000">
                <a:solidFill>
                  <a:schemeClr val="lt1"/>
                </a:solidFill>
              </a:defRPr>
            </a:lvl5pPr>
            <a:lvl6pPr lvl="5" rtl="0">
              <a:spcBef>
                <a:spcPts val="0"/>
              </a:spcBef>
              <a:buClr>
                <a:schemeClr val="lt1"/>
              </a:buClr>
              <a:buSzPct val="100000"/>
              <a:defRPr sz="8000">
                <a:solidFill>
                  <a:schemeClr val="lt1"/>
                </a:solidFill>
              </a:defRPr>
            </a:lvl6pPr>
            <a:lvl7pPr lvl="6" rtl="0">
              <a:spcBef>
                <a:spcPts val="0"/>
              </a:spcBef>
              <a:buClr>
                <a:schemeClr val="lt1"/>
              </a:buClr>
              <a:buSzPct val="100000"/>
              <a:defRPr sz="8000">
                <a:solidFill>
                  <a:schemeClr val="lt1"/>
                </a:solidFill>
              </a:defRPr>
            </a:lvl7pPr>
            <a:lvl8pPr lvl="7" rtl="0">
              <a:spcBef>
                <a:spcPts val="0"/>
              </a:spcBef>
              <a:buClr>
                <a:schemeClr val="lt1"/>
              </a:buClr>
              <a:buSzPct val="100000"/>
              <a:defRPr sz="8000">
                <a:solidFill>
                  <a:schemeClr val="lt1"/>
                </a:solidFill>
              </a:defRPr>
            </a:lvl8pPr>
            <a:lvl9pPr lvl="8" rtl="0">
              <a:spcBef>
                <a:spcPts val="0"/>
              </a:spcBef>
              <a:buClr>
                <a:schemeClr val="lt1"/>
              </a:buClr>
              <a:buSzPct val="100000"/>
              <a:defRPr sz="8000">
                <a:solidFill>
                  <a:schemeClr val="lt1"/>
                </a:solidFill>
              </a:defRPr>
            </a:lvl9pPr>
          </a:lstStyle>
          <a:p/>
        </p:txBody>
      </p:sp>
      <p:sp>
        <p:nvSpPr>
          <p:cNvPr id="144" name="Shape 144"/>
          <p:cNvSpPr txBox="1"/>
          <p:nvPr>
            <p:ph idx="1" type="body"/>
          </p:nvPr>
        </p:nvSpPr>
        <p:spPr>
          <a:xfrm>
            <a:off x="729450" y="2272888"/>
            <a:ext cx="7688400" cy="1580400"/>
          </a:xfrm>
          <a:prstGeom prst="rect">
            <a:avLst/>
          </a:prstGeom>
        </p:spPr>
        <p:txBody>
          <a:bodyPr anchorCtr="0" anchor="t" bIns="91425" lIns="91425" rIns="91425" wrap="square"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145" name="Shape 14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6" name="Shape 146"/>
        <p:cNvGrpSpPr/>
        <p:nvPr/>
      </p:nvGrpSpPr>
      <p:grpSpPr>
        <a:xfrm>
          <a:off x="0" y="0"/>
          <a:ext cx="0" cy="0"/>
          <a:chOff x="0" y="0"/>
          <a:chExt cx="0" cy="0"/>
        </a:xfrm>
      </p:grpSpPr>
      <p:sp>
        <p:nvSpPr>
          <p:cNvPr id="147" name="Shape 14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p:bg>
      <p:bgPr>
        <a:solidFill>
          <a:srgbClr val="BBDEFB"/>
        </a:solidFill>
      </p:bgPr>
    </p:bg>
    <p:spTree>
      <p:nvGrpSpPr>
        <p:cNvPr id="14" name="Shape 14"/>
        <p:cNvGrpSpPr/>
        <p:nvPr/>
      </p:nvGrpSpPr>
      <p:grpSpPr>
        <a:xfrm>
          <a:off x="0" y="0"/>
          <a:ext cx="0" cy="0"/>
          <a:chOff x="0" y="0"/>
          <a:chExt cx="0" cy="0"/>
        </a:xfrm>
      </p:grpSpPr>
      <p:sp>
        <p:nvSpPr>
          <p:cNvPr id="15" name="Shape 15"/>
          <p:cNvSpPr txBox="1"/>
          <p:nvPr>
            <p:ph type="ctrTitle"/>
          </p:nvPr>
        </p:nvSpPr>
        <p:spPr>
          <a:xfrm>
            <a:off x="729450" y="1322450"/>
            <a:ext cx="3787800" cy="1988100"/>
          </a:xfrm>
          <a:prstGeom prst="rect">
            <a:avLst/>
          </a:prstGeom>
        </p:spPr>
        <p:txBody>
          <a:bodyPr anchorCtr="0" anchor="t" bIns="91425" lIns="91425" rIns="91425" wrap="square" tIns="91425"/>
          <a:lstStyle>
            <a:lvl1pPr lvl="0" rtl="0">
              <a:spcBef>
                <a:spcPts val="0"/>
              </a:spcBef>
              <a:buClr>
                <a:schemeClr val="dk2"/>
              </a:buClr>
              <a:buSzPct val="100000"/>
              <a:defRPr sz="4000">
                <a:solidFill>
                  <a:schemeClr val="dk2"/>
                </a:solidFill>
              </a:defRPr>
            </a:lvl1pPr>
            <a:lvl2pPr lvl="1" rtl="0">
              <a:spcBef>
                <a:spcPts val="0"/>
              </a:spcBef>
              <a:buClr>
                <a:schemeClr val="dk2"/>
              </a:buClr>
              <a:buSzPct val="100000"/>
              <a:defRPr sz="4000">
                <a:solidFill>
                  <a:schemeClr val="dk2"/>
                </a:solidFill>
              </a:defRPr>
            </a:lvl2pPr>
            <a:lvl3pPr lvl="2" rtl="0">
              <a:spcBef>
                <a:spcPts val="0"/>
              </a:spcBef>
              <a:buClr>
                <a:schemeClr val="dk2"/>
              </a:buClr>
              <a:buSzPct val="100000"/>
              <a:defRPr sz="4000">
                <a:solidFill>
                  <a:schemeClr val="dk2"/>
                </a:solidFill>
              </a:defRPr>
            </a:lvl3pPr>
            <a:lvl4pPr lvl="3" rtl="0">
              <a:spcBef>
                <a:spcPts val="0"/>
              </a:spcBef>
              <a:buClr>
                <a:schemeClr val="dk2"/>
              </a:buClr>
              <a:buSzPct val="100000"/>
              <a:defRPr sz="4000">
                <a:solidFill>
                  <a:schemeClr val="dk2"/>
                </a:solidFill>
              </a:defRPr>
            </a:lvl4pPr>
            <a:lvl5pPr lvl="4" rtl="0">
              <a:spcBef>
                <a:spcPts val="0"/>
              </a:spcBef>
              <a:buClr>
                <a:schemeClr val="dk2"/>
              </a:buClr>
              <a:buSzPct val="100000"/>
              <a:defRPr sz="4000">
                <a:solidFill>
                  <a:schemeClr val="dk2"/>
                </a:solidFill>
              </a:defRPr>
            </a:lvl5pPr>
            <a:lvl6pPr lvl="5" rtl="0">
              <a:spcBef>
                <a:spcPts val="0"/>
              </a:spcBef>
              <a:buClr>
                <a:schemeClr val="dk2"/>
              </a:buClr>
              <a:buSzPct val="100000"/>
              <a:defRPr sz="4000">
                <a:solidFill>
                  <a:schemeClr val="dk2"/>
                </a:solidFill>
              </a:defRPr>
            </a:lvl6pPr>
            <a:lvl7pPr lvl="6" rtl="0">
              <a:spcBef>
                <a:spcPts val="0"/>
              </a:spcBef>
              <a:buClr>
                <a:schemeClr val="dk2"/>
              </a:buClr>
              <a:buSzPct val="100000"/>
              <a:defRPr sz="4000">
                <a:solidFill>
                  <a:schemeClr val="dk2"/>
                </a:solidFill>
              </a:defRPr>
            </a:lvl7pPr>
            <a:lvl8pPr lvl="7" rtl="0">
              <a:spcBef>
                <a:spcPts val="0"/>
              </a:spcBef>
              <a:buClr>
                <a:schemeClr val="dk2"/>
              </a:buClr>
              <a:buSzPct val="100000"/>
              <a:defRPr sz="4000">
                <a:solidFill>
                  <a:schemeClr val="dk2"/>
                </a:solidFill>
              </a:defRPr>
            </a:lvl8pPr>
            <a:lvl9pPr lvl="8" rtl="0">
              <a:spcBef>
                <a:spcPts val="0"/>
              </a:spcBef>
              <a:buClr>
                <a:schemeClr val="dk2"/>
              </a:buClr>
              <a:buSzPct val="100000"/>
              <a:defRPr sz="4000">
                <a:solidFill>
                  <a:schemeClr val="dk2"/>
                </a:solidFill>
              </a:defRPr>
            </a:lvl9pPr>
          </a:lstStyle>
          <a:p/>
        </p:txBody>
      </p:sp>
      <p:sp>
        <p:nvSpPr>
          <p:cNvPr id="16" name="Shape 16"/>
          <p:cNvSpPr txBox="1"/>
          <p:nvPr>
            <p:ph idx="1" type="subTitle"/>
          </p:nvPr>
        </p:nvSpPr>
        <p:spPr>
          <a:xfrm>
            <a:off x="729595" y="3401500"/>
            <a:ext cx="3787800" cy="541200"/>
          </a:xfrm>
          <a:prstGeom prst="rect">
            <a:avLst/>
          </a:prstGeom>
        </p:spPr>
        <p:txBody>
          <a:bodyPr anchorCtr="0" anchor="t" bIns="91425" lIns="91425" rIns="91425" wrap="square" tIns="91425"/>
          <a:lstStyle>
            <a:lvl1pPr lvl="0" rtl="0">
              <a:lnSpc>
                <a:spcPct val="100000"/>
              </a:lnSpc>
              <a:spcBef>
                <a:spcPts val="0"/>
              </a:spcBef>
              <a:spcAft>
                <a:spcPts val="0"/>
              </a:spcAft>
              <a:buSzPct val="100000"/>
              <a:buNone/>
              <a:defRPr sz="1600"/>
            </a:lvl1pPr>
            <a:lvl2pPr lvl="1" rtl="0">
              <a:lnSpc>
                <a:spcPct val="100000"/>
              </a:lnSpc>
              <a:spcBef>
                <a:spcPts val="0"/>
              </a:spcBef>
              <a:spcAft>
                <a:spcPts val="0"/>
              </a:spcAft>
              <a:buSzPct val="100000"/>
              <a:buNone/>
              <a:defRPr sz="1600"/>
            </a:lvl2pPr>
            <a:lvl3pPr lvl="2" rtl="0">
              <a:lnSpc>
                <a:spcPct val="100000"/>
              </a:lnSpc>
              <a:spcBef>
                <a:spcPts val="0"/>
              </a:spcBef>
              <a:spcAft>
                <a:spcPts val="0"/>
              </a:spcAft>
              <a:buSzPct val="100000"/>
              <a:buNone/>
              <a:defRPr sz="1600"/>
            </a:lvl3pPr>
            <a:lvl4pPr lvl="3" rtl="0">
              <a:lnSpc>
                <a:spcPct val="100000"/>
              </a:lnSpc>
              <a:spcBef>
                <a:spcPts val="0"/>
              </a:spcBef>
              <a:spcAft>
                <a:spcPts val="0"/>
              </a:spcAft>
              <a:buSzPct val="100000"/>
              <a:buNone/>
              <a:defRPr sz="1600"/>
            </a:lvl4pPr>
            <a:lvl5pPr lvl="4" rtl="0">
              <a:lnSpc>
                <a:spcPct val="100000"/>
              </a:lnSpc>
              <a:spcBef>
                <a:spcPts val="0"/>
              </a:spcBef>
              <a:spcAft>
                <a:spcPts val="0"/>
              </a:spcAft>
              <a:buSzPct val="100000"/>
              <a:buNone/>
              <a:defRPr sz="1600"/>
            </a:lvl5pPr>
            <a:lvl6pPr lvl="5" rtl="0">
              <a:lnSpc>
                <a:spcPct val="100000"/>
              </a:lnSpc>
              <a:spcBef>
                <a:spcPts val="0"/>
              </a:spcBef>
              <a:spcAft>
                <a:spcPts val="0"/>
              </a:spcAft>
              <a:buSzPct val="100000"/>
              <a:buNone/>
              <a:defRPr sz="1600"/>
            </a:lvl6pPr>
            <a:lvl7pPr lvl="6" rtl="0">
              <a:lnSpc>
                <a:spcPct val="100000"/>
              </a:lnSpc>
              <a:spcBef>
                <a:spcPts val="0"/>
              </a:spcBef>
              <a:spcAft>
                <a:spcPts val="0"/>
              </a:spcAft>
              <a:buSzPct val="100000"/>
              <a:buNone/>
              <a:defRPr sz="1600"/>
            </a:lvl7pPr>
            <a:lvl8pPr lvl="7" rtl="0">
              <a:lnSpc>
                <a:spcPct val="100000"/>
              </a:lnSpc>
              <a:spcBef>
                <a:spcPts val="0"/>
              </a:spcBef>
              <a:spcAft>
                <a:spcPts val="0"/>
              </a:spcAft>
              <a:buSzPct val="100000"/>
              <a:buNone/>
              <a:defRPr sz="1600"/>
            </a:lvl8pPr>
            <a:lvl9pPr lvl="8" rtl="0">
              <a:lnSpc>
                <a:spcPct val="100000"/>
              </a:lnSpc>
              <a:spcBef>
                <a:spcPts val="0"/>
              </a:spcBef>
              <a:spcAft>
                <a:spcPts val="0"/>
              </a:spcAft>
              <a:buSzPct val="1000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18" name="Shape 18"/>
          <p:cNvSpPr/>
          <p:nvPr/>
        </p:nvSpPr>
        <p:spPr>
          <a:xfrm>
            <a:off x="0" y="1"/>
            <a:ext cx="9144000" cy="4671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19" name="Shape 19"/>
          <p:cNvGrpSpPr/>
          <p:nvPr/>
        </p:nvGrpSpPr>
        <p:grpSpPr>
          <a:xfrm>
            <a:off x="5063108" y="1313285"/>
            <a:ext cx="3459716" cy="2670463"/>
            <a:chOff x="3553042" y="1657806"/>
            <a:chExt cx="3461100" cy="2671532"/>
          </a:xfrm>
        </p:grpSpPr>
        <p:sp>
          <p:nvSpPr>
            <p:cNvPr id="20" name="Shape 20"/>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a:off x="4926950" y="3681915"/>
              <a:ext cx="42900" cy="594300"/>
            </a:xfrm>
            <a:prstGeom prst="rect">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rIns="91425" wrap="square" tIns="91425">
              <a:noAutofit/>
            </a:bodyPr>
            <a:lstStyle/>
            <a:p>
              <a:pPr lvl="0">
                <a:spcBef>
                  <a:spcPts val="0"/>
                </a:spcBef>
                <a:buNone/>
              </a:pPr>
              <a:r>
                <a:t/>
              </a:r>
              <a:endParaRPr/>
            </a:p>
          </p:txBody>
        </p:sp>
      </p:grpSp>
      <p:pic>
        <p:nvPicPr>
          <p:cNvPr descr="Component Detail" id="28" name="Shape 28"/>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29" name="Shape 29"/>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0" name="Shape 30"/>
          <p:cNvGrpSpPr/>
          <p:nvPr/>
        </p:nvGrpSpPr>
        <p:grpSpPr>
          <a:xfrm>
            <a:off x="7666681" y="2077877"/>
            <a:ext cx="1148179" cy="2282764"/>
            <a:chOff x="7666681" y="2077877"/>
            <a:chExt cx="1148179" cy="2282764"/>
          </a:xfrm>
        </p:grpSpPr>
        <p:grpSp>
          <p:nvGrpSpPr>
            <p:cNvPr id="31" name="Shape 31"/>
            <p:cNvGrpSpPr/>
            <p:nvPr/>
          </p:nvGrpSpPr>
          <p:grpSpPr>
            <a:xfrm>
              <a:off x="7666681" y="2077877"/>
              <a:ext cx="1148179" cy="2282764"/>
              <a:chOff x="3983627" y="1676395"/>
              <a:chExt cx="1449538" cy="2881914"/>
            </a:xfrm>
          </p:grpSpPr>
          <p:sp>
            <p:nvSpPr>
              <p:cNvPr id="32" name="Shape 32"/>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rIns="91425" wrap="square" tIns="91425">
                <a:noAutofit/>
              </a:bodyPr>
              <a:lstStyle/>
              <a:p>
                <a:pPr lvl="0">
                  <a:spcBef>
                    <a:spcPts val="0"/>
                  </a:spcBef>
                  <a:buNone/>
                </a:pPr>
                <a:r>
                  <a:t/>
                </a:r>
                <a:endParaRPr/>
              </a:p>
            </p:txBody>
          </p:sp>
        </p:grpSp>
        <p:pic>
          <p:nvPicPr>
            <p:cNvPr descr="Mobile View" id="35" name="Shape 35"/>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36" name="Shape 36"/>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rgbClr val="42A5F5"/>
        </a:solidFill>
      </p:bgPr>
    </p:bg>
    <p:spTree>
      <p:nvGrpSpPr>
        <p:cNvPr id="37" name="Shape 37"/>
        <p:cNvGrpSpPr/>
        <p:nvPr/>
      </p:nvGrpSpPr>
      <p:grpSpPr>
        <a:xfrm>
          <a:off x="0" y="0"/>
          <a:ext cx="0" cy="0"/>
          <a:chOff x="0" y="0"/>
          <a:chExt cx="0" cy="0"/>
        </a:xfrm>
      </p:grpSpPr>
      <p:grpSp>
        <p:nvGrpSpPr>
          <p:cNvPr id="38" name="Shape 38"/>
          <p:cNvGrpSpPr/>
          <p:nvPr/>
        </p:nvGrpSpPr>
        <p:grpSpPr>
          <a:xfrm>
            <a:off x="830392" y="1191256"/>
            <a:ext cx="745763" cy="45826"/>
            <a:chOff x="4580561" y="2589004"/>
            <a:chExt cx="1064464" cy="25200"/>
          </a:xfrm>
        </p:grpSpPr>
        <p:sp>
          <p:nvSpPr>
            <p:cNvPr id="39" name="Shape 3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40" name="Shape 4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41" name="Shape 41"/>
          <p:cNvSpPr txBox="1"/>
          <p:nvPr>
            <p:ph type="title"/>
          </p:nvPr>
        </p:nvSpPr>
        <p:spPr>
          <a:xfrm>
            <a:off x="729450" y="1322450"/>
            <a:ext cx="7688400" cy="1518600"/>
          </a:xfrm>
          <a:prstGeom prst="rect">
            <a:avLst/>
          </a:prstGeom>
        </p:spPr>
        <p:txBody>
          <a:bodyPr anchorCtr="0" anchor="t" bIns="91425" lIns="91425" rIns="91425" wrap="square" tIns="91425"/>
          <a:lstStyle>
            <a:lvl1pPr lvl="0" rtl="0">
              <a:spcBef>
                <a:spcPts val="0"/>
              </a:spcBef>
              <a:buClr>
                <a:schemeClr val="lt1"/>
              </a:buClr>
              <a:buSzPct val="100000"/>
              <a:defRPr sz="3000">
                <a:solidFill>
                  <a:schemeClr val="lt1"/>
                </a:solidFill>
              </a:defRPr>
            </a:lvl1pPr>
            <a:lvl2pPr lvl="1" rtl="0">
              <a:spcBef>
                <a:spcPts val="0"/>
              </a:spcBef>
              <a:buClr>
                <a:schemeClr val="lt1"/>
              </a:buClr>
              <a:buSzPct val="100000"/>
              <a:defRPr sz="3000">
                <a:solidFill>
                  <a:schemeClr val="lt1"/>
                </a:solidFill>
              </a:defRPr>
            </a:lvl2pPr>
            <a:lvl3pPr lvl="2" rtl="0">
              <a:spcBef>
                <a:spcPts val="0"/>
              </a:spcBef>
              <a:buClr>
                <a:schemeClr val="lt1"/>
              </a:buClr>
              <a:buSzPct val="100000"/>
              <a:defRPr sz="3000">
                <a:solidFill>
                  <a:schemeClr val="lt1"/>
                </a:solidFill>
              </a:defRPr>
            </a:lvl3pPr>
            <a:lvl4pPr lvl="3" rtl="0">
              <a:spcBef>
                <a:spcPts val="0"/>
              </a:spcBef>
              <a:buClr>
                <a:schemeClr val="lt1"/>
              </a:buClr>
              <a:buSzPct val="100000"/>
              <a:defRPr sz="3000">
                <a:solidFill>
                  <a:schemeClr val="lt1"/>
                </a:solidFill>
              </a:defRPr>
            </a:lvl4pPr>
            <a:lvl5pPr lvl="4" rtl="0">
              <a:spcBef>
                <a:spcPts val="0"/>
              </a:spcBef>
              <a:buClr>
                <a:schemeClr val="lt1"/>
              </a:buClr>
              <a:buSzPct val="100000"/>
              <a:defRPr sz="3000">
                <a:solidFill>
                  <a:schemeClr val="lt1"/>
                </a:solidFill>
              </a:defRPr>
            </a:lvl5pPr>
            <a:lvl6pPr lvl="5" rtl="0">
              <a:spcBef>
                <a:spcPts val="0"/>
              </a:spcBef>
              <a:buClr>
                <a:schemeClr val="lt1"/>
              </a:buClr>
              <a:buSzPct val="100000"/>
              <a:defRPr sz="3000">
                <a:solidFill>
                  <a:schemeClr val="lt1"/>
                </a:solidFill>
              </a:defRPr>
            </a:lvl6pPr>
            <a:lvl7pPr lvl="6" rtl="0">
              <a:spcBef>
                <a:spcPts val="0"/>
              </a:spcBef>
              <a:buClr>
                <a:schemeClr val="lt1"/>
              </a:buClr>
              <a:buSzPct val="100000"/>
              <a:defRPr sz="3000">
                <a:solidFill>
                  <a:schemeClr val="lt1"/>
                </a:solidFill>
              </a:defRPr>
            </a:lvl7pPr>
            <a:lvl8pPr lvl="7" rtl="0">
              <a:spcBef>
                <a:spcPts val="0"/>
              </a:spcBef>
              <a:buClr>
                <a:schemeClr val="lt1"/>
              </a:buClr>
              <a:buSzPct val="100000"/>
              <a:defRPr sz="3000">
                <a:solidFill>
                  <a:schemeClr val="lt1"/>
                </a:solidFill>
              </a:defRPr>
            </a:lvl8pPr>
            <a:lvl9pPr lvl="8" rtl="0">
              <a:spcBef>
                <a:spcPts val="0"/>
              </a:spcBef>
              <a:buClr>
                <a:schemeClr val="lt1"/>
              </a:buClr>
              <a:buSzPct val="100000"/>
              <a:defRPr sz="3000">
                <a:solidFill>
                  <a:schemeClr val="lt1"/>
                </a:solidFill>
              </a:defRPr>
            </a:lvl9pPr>
          </a:lstStyle>
          <a:p/>
        </p:txBody>
      </p:sp>
      <p:sp>
        <p:nvSpPr>
          <p:cNvPr id="42" name="Shape 4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3" name="Shape 43"/>
        <p:cNvGrpSpPr/>
        <p:nvPr/>
      </p:nvGrpSpPr>
      <p:grpSpPr>
        <a:xfrm>
          <a:off x="0" y="0"/>
          <a:ext cx="0" cy="0"/>
          <a:chOff x="0" y="0"/>
          <a:chExt cx="0" cy="0"/>
        </a:xfrm>
      </p:grpSpPr>
      <p:sp>
        <p:nvSpPr>
          <p:cNvPr id="44" name="Shape 44"/>
          <p:cNvSpPr/>
          <p:nvPr/>
        </p:nvSpPr>
        <p:spPr>
          <a:xfrm>
            <a:off x="0" y="0"/>
            <a:ext cx="9144000" cy="4878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
        <p:nvSpPr>
          <p:cNvPr id="45" name="Shape 45"/>
          <p:cNvSpPr txBox="1"/>
          <p:nvPr>
            <p:ph type="title"/>
          </p:nvPr>
        </p:nvSpPr>
        <p:spPr>
          <a:xfrm>
            <a:off x="729450" y="1318650"/>
            <a:ext cx="7688700" cy="535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46" name="Shape 46"/>
          <p:cNvSpPr txBox="1"/>
          <p:nvPr>
            <p:ph idx="1" type="body"/>
          </p:nvPr>
        </p:nvSpPr>
        <p:spPr>
          <a:xfrm>
            <a:off x="729450" y="2078875"/>
            <a:ext cx="7688700" cy="22611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 name="Shape 47"/>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sp>
        <p:nvSpPr>
          <p:cNvPr id="49" name="Shape 49"/>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729450" y="1318650"/>
            <a:ext cx="7688400" cy="535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51" name="Shape 51"/>
          <p:cNvSpPr txBox="1"/>
          <p:nvPr>
            <p:ph idx="1" type="body"/>
          </p:nvPr>
        </p:nvSpPr>
        <p:spPr>
          <a:xfrm>
            <a:off x="729325" y="2078875"/>
            <a:ext cx="3774300" cy="22611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 name="Shape 52"/>
          <p:cNvSpPr txBox="1"/>
          <p:nvPr>
            <p:ph idx="2" type="body"/>
          </p:nvPr>
        </p:nvSpPr>
        <p:spPr>
          <a:xfrm>
            <a:off x="4643604" y="2078875"/>
            <a:ext cx="3774300" cy="22611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 name="Shape 5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54" name="Shape 54"/>
          <p:cNvSpPr/>
          <p:nvPr/>
        </p:nvSpPr>
        <p:spPr>
          <a:xfrm>
            <a:off x="0" y="0"/>
            <a:ext cx="9144000" cy="4878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5" name="Shape 55"/>
        <p:cNvGrpSpPr/>
        <p:nvPr/>
      </p:nvGrpSpPr>
      <p:grpSpPr>
        <a:xfrm>
          <a:off x="0" y="0"/>
          <a:ext cx="0" cy="0"/>
          <a:chOff x="0" y="0"/>
          <a:chExt cx="0" cy="0"/>
        </a:xfrm>
      </p:grpSpPr>
      <p:sp>
        <p:nvSpPr>
          <p:cNvPr id="56" name="Shape 56"/>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7" name="Shape 57"/>
          <p:cNvSpPr txBox="1"/>
          <p:nvPr>
            <p:ph type="title"/>
          </p:nvPr>
        </p:nvSpPr>
        <p:spPr>
          <a:xfrm>
            <a:off x="729450" y="1318650"/>
            <a:ext cx="7688400" cy="5352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58" name="Shape 5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59" name="Shape 59"/>
          <p:cNvSpPr/>
          <p:nvPr/>
        </p:nvSpPr>
        <p:spPr>
          <a:xfrm>
            <a:off x="0" y="0"/>
            <a:ext cx="9144000" cy="4878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1">
    <p:spTree>
      <p:nvGrpSpPr>
        <p:cNvPr id="60" name="Shape 60"/>
        <p:cNvGrpSpPr/>
        <p:nvPr/>
      </p:nvGrpSpPr>
      <p:grpSpPr>
        <a:xfrm>
          <a:off x="0" y="0"/>
          <a:ext cx="0" cy="0"/>
          <a:chOff x="0" y="0"/>
          <a:chExt cx="0" cy="0"/>
        </a:xfrm>
      </p:grpSpPr>
      <p:sp>
        <p:nvSpPr>
          <p:cNvPr id="61" name="Shape 6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2" name="Shape 6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63" name="Shape 63"/>
          <p:cNvSpPr/>
          <p:nvPr/>
        </p:nvSpPr>
        <p:spPr>
          <a:xfrm>
            <a:off x="0" y="0"/>
            <a:ext cx="9144000" cy="4878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4" name="Shape 64"/>
        <p:cNvGrpSpPr/>
        <p:nvPr/>
      </p:nvGrpSpPr>
      <p:grpSpPr>
        <a:xfrm>
          <a:off x="0" y="0"/>
          <a:ext cx="0" cy="0"/>
          <a:chOff x="0" y="0"/>
          <a:chExt cx="0" cy="0"/>
        </a:xfrm>
      </p:grpSpPr>
      <p:sp>
        <p:nvSpPr>
          <p:cNvPr id="65" name="Shape 65"/>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66" name="Shape 66"/>
          <p:cNvSpPr txBox="1"/>
          <p:nvPr>
            <p:ph type="title"/>
          </p:nvPr>
        </p:nvSpPr>
        <p:spPr>
          <a:xfrm>
            <a:off x="730000" y="1318650"/>
            <a:ext cx="3300900" cy="1381500"/>
          </a:xfrm>
          <a:prstGeom prst="rect">
            <a:avLst/>
          </a:prstGeom>
        </p:spPr>
        <p:txBody>
          <a:bodyPr anchorCtr="0" anchor="t" bIns="91425" lIns="91425" rIns="91425" wrap="square" tIns="91425"/>
          <a:lstStyle>
            <a:lvl1pPr lvl="0" rtl="0">
              <a:spcBef>
                <a:spcPts val="0"/>
              </a:spcBef>
              <a:buClr>
                <a:schemeClr val="dk2"/>
              </a:buClr>
              <a:buSzPct val="100000"/>
              <a:defRPr sz="3000">
                <a:solidFill>
                  <a:schemeClr val="dk2"/>
                </a:solidFill>
              </a:defRPr>
            </a:lvl1pPr>
            <a:lvl2pPr lvl="1" rtl="0">
              <a:spcBef>
                <a:spcPts val="0"/>
              </a:spcBef>
              <a:buClr>
                <a:schemeClr val="dk2"/>
              </a:buClr>
              <a:buSzPct val="100000"/>
              <a:defRPr sz="3000">
                <a:solidFill>
                  <a:schemeClr val="dk2"/>
                </a:solidFill>
              </a:defRPr>
            </a:lvl2pPr>
            <a:lvl3pPr lvl="2" rtl="0">
              <a:spcBef>
                <a:spcPts val="0"/>
              </a:spcBef>
              <a:buClr>
                <a:schemeClr val="dk2"/>
              </a:buClr>
              <a:buSzPct val="100000"/>
              <a:defRPr sz="3000">
                <a:solidFill>
                  <a:schemeClr val="dk2"/>
                </a:solidFill>
              </a:defRPr>
            </a:lvl3pPr>
            <a:lvl4pPr lvl="3" rtl="0">
              <a:spcBef>
                <a:spcPts val="0"/>
              </a:spcBef>
              <a:buClr>
                <a:schemeClr val="dk2"/>
              </a:buClr>
              <a:buSzPct val="100000"/>
              <a:defRPr sz="3000">
                <a:solidFill>
                  <a:schemeClr val="dk2"/>
                </a:solidFill>
              </a:defRPr>
            </a:lvl4pPr>
            <a:lvl5pPr lvl="4" rtl="0">
              <a:spcBef>
                <a:spcPts val="0"/>
              </a:spcBef>
              <a:buClr>
                <a:schemeClr val="dk2"/>
              </a:buClr>
              <a:buSzPct val="100000"/>
              <a:defRPr sz="3000">
                <a:solidFill>
                  <a:schemeClr val="dk2"/>
                </a:solidFill>
              </a:defRPr>
            </a:lvl5pPr>
            <a:lvl6pPr lvl="5" rtl="0">
              <a:spcBef>
                <a:spcPts val="0"/>
              </a:spcBef>
              <a:buClr>
                <a:schemeClr val="dk2"/>
              </a:buClr>
              <a:buSzPct val="100000"/>
              <a:defRPr sz="3000">
                <a:solidFill>
                  <a:schemeClr val="dk2"/>
                </a:solidFill>
              </a:defRPr>
            </a:lvl6pPr>
            <a:lvl7pPr lvl="6" rtl="0">
              <a:spcBef>
                <a:spcPts val="0"/>
              </a:spcBef>
              <a:buClr>
                <a:schemeClr val="dk2"/>
              </a:buClr>
              <a:buSzPct val="100000"/>
              <a:defRPr sz="3000">
                <a:solidFill>
                  <a:schemeClr val="dk2"/>
                </a:solidFill>
              </a:defRPr>
            </a:lvl7pPr>
            <a:lvl8pPr lvl="7" rtl="0">
              <a:spcBef>
                <a:spcPts val="0"/>
              </a:spcBef>
              <a:buClr>
                <a:schemeClr val="dk2"/>
              </a:buClr>
              <a:buSzPct val="100000"/>
              <a:defRPr sz="3000">
                <a:solidFill>
                  <a:schemeClr val="dk2"/>
                </a:solidFill>
              </a:defRPr>
            </a:lvl8pPr>
            <a:lvl9pPr lvl="8" rtl="0">
              <a:spcBef>
                <a:spcPts val="0"/>
              </a:spcBef>
              <a:buClr>
                <a:schemeClr val="dk2"/>
              </a:buClr>
              <a:buSzPct val="100000"/>
              <a:defRPr sz="3000">
                <a:solidFill>
                  <a:schemeClr val="dk2"/>
                </a:solidFill>
              </a:defRPr>
            </a:lvl9pPr>
          </a:lstStyle>
          <a:p/>
        </p:txBody>
      </p:sp>
      <p:sp>
        <p:nvSpPr>
          <p:cNvPr id="67" name="Shape 67"/>
          <p:cNvSpPr txBox="1"/>
          <p:nvPr>
            <p:ph idx="1" type="body"/>
          </p:nvPr>
        </p:nvSpPr>
        <p:spPr>
          <a:xfrm>
            <a:off x="721225" y="2781725"/>
            <a:ext cx="3300900" cy="15975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t>‹#›</a:t>
            </a:fld>
          </a:p>
        </p:txBody>
      </p:sp>
      <p:sp>
        <p:nvSpPr>
          <p:cNvPr id="69" name="Shape 69"/>
          <p:cNvSpPr/>
          <p:nvPr/>
        </p:nvSpPr>
        <p:spPr>
          <a:xfrm>
            <a:off x="0" y="0"/>
            <a:ext cx="9144000" cy="4878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rgbClr val="F59242"/>
        </a:solidFill>
      </p:bgPr>
    </p:bg>
    <p:spTree>
      <p:nvGrpSpPr>
        <p:cNvPr id="70" name="Shape 70"/>
        <p:cNvGrpSpPr/>
        <p:nvPr/>
      </p:nvGrpSpPr>
      <p:grpSpPr>
        <a:xfrm>
          <a:off x="0" y="0"/>
          <a:ext cx="0" cy="0"/>
          <a:chOff x="0" y="0"/>
          <a:chExt cx="0" cy="0"/>
        </a:xfrm>
      </p:grpSpPr>
      <p:grpSp>
        <p:nvGrpSpPr>
          <p:cNvPr id="71" name="Shape 71"/>
          <p:cNvGrpSpPr/>
          <p:nvPr/>
        </p:nvGrpSpPr>
        <p:grpSpPr>
          <a:xfrm>
            <a:off x="830392" y="4169130"/>
            <a:ext cx="745763" cy="45826"/>
            <a:chOff x="4580561" y="2589004"/>
            <a:chExt cx="1064464" cy="25200"/>
          </a:xfrm>
        </p:grpSpPr>
        <p:sp>
          <p:nvSpPr>
            <p:cNvPr id="72" name="Shape 72"/>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74" name="Shape 74"/>
          <p:cNvSpPr txBox="1"/>
          <p:nvPr>
            <p:ph type="title"/>
          </p:nvPr>
        </p:nvSpPr>
        <p:spPr>
          <a:xfrm>
            <a:off x="729450" y="864300"/>
            <a:ext cx="7021200" cy="2985000"/>
          </a:xfrm>
          <a:prstGeom prst="rect">
            <a:avLst/>
          </a:prstGeom>
        </p:spPr>
        <p:txBody>
          <a:bodyPr anchorCtr="0" anchor="ctr" bIns="91425" lIns="91425" rIns="91425" wrap="square" tIns="91425"/>
          <a:lstStyle>
            <a:lvl1pPr lvl="0" rtl="0">
              <a:spcBef>
                <a:spcPts val="0"/>
              </a:spcBef>
              <a:buClr>
                <a:schemeClr val="lt1"/>
              </a:buClr>
              <a:buSzPct val="100000"/>
              <a:defRPr sz="3000">
                <a:solidFill>
                  <a:schemeClr val="lt1"/>
                </a:solidFill>
              </a:defRPr>
            </a:lvl1pPr>
            <a:lvl2pPr lvl="1" rtl="0">
              <a:spcBef>
                <a:spcPts val="0"/>
              </a:spcBef>
              <a:buClr>
                <a:schemeClr val="lt1"/>
              </a:buClr>
              <a:buSzPct val="100000"/>
              <a:defRPr sz="3000">
                <a:solidFill>
                  <a:schemeClr val="lt1"/>
                </a:solidFill>
              </a:defRPr>
            </a:lvl2pPr>
            <a:lvl3pPr lvl="2" rtl="0">
              <a:spcBef>
                <a:spcPts val="0"/>
              </a:spcBef>
              <a:buClr>
                <a:schemeClr val="lt1"/>
              </a:buClr>
              <a:buSzPct val="100000"/>
              <a:defRPr sz="3000">
                <a:solidFill>
                  <a:schemeClr val="lt1"/>
                </a:solidFill>
              </a:defRPr>
            </a:lvl3pPr>
            <a:lvl4pPr lvl="3" rtl="0">
              <a:spcBef>
                <a:spcPts val="0"/>
              </a:spcBef>
              <a:buClr>
                <a:schemeClr val="lt1"/>
              </a:buClr>
              <a:buSzPct val="100000"/>
              <a:defRPr sz="3000">
                <a:solidFill>
                  <a:schemeClr val="lt1"/>
                </a:solidFill>
              </a:defRPr>
            </a:lvl4pPr>
            <a:lvl5pPr lvl="4" rtl="0">
              <a:spcBef>
                <a:spcPts val="0"/>
              </a:spcBef>
              <a:buClr>
                <a:schemeClr val="lt1"/>
              </a:buClr>
              <a:buSzPct val="100000"/>
              <a:defRPr sz="3000">
                <a:solidFill>
                  <a:schemeClr val="lt1"/>
                </a:solidFill>
              </a:defRPr>
            </a:lvl5pPr>
            <a:lvl6pPr lvl="5" rtl="0">
              <a:spcBef>
                <a:spcPts val="0"/>
              </a:spcBef>
              <a:buClr>
                <a:schemeClr val="lt1"/>
              </a:buClr>
              <a:buSzPct val="100000"/>
              <a:defRPr sz="3000">
                <a:solidFill>
                  <a:schemeClr val="lt1"/>
                </a:solidFill>
              </a:defRPr>
            </a:lvl6pPr>
            <a:lvl7pPr lvl="6" rtl="0">
              <a:spcBef>
                <a:spcPts val="0"/>
              </a:spcBef>
              <a:buClr>
                <a:schemeClr val="lt1"/>
              </a:buClr>
              <a:buSzPct val="100000"/>
              <a:defRPr sz="3000">
                <a:solidFill>
                  <a:schemeClr val="lt1"/>
                </a:solidFill>
              </a:defRPr>
            </a:lvl7pPr>
            <a:lvl8pPr lvl="7" rtl="0">
              <a:spcBef>
                <a:spcPts val="0"/>
              </a:spcBef>
              <a:buClr>
                <a:schemeClr val="lt1"/>
              </a:buClr>
              <a:buSzPct val="100000"/>
              <a:defRPr sz="3000">
                <a:solidFill>
                  <a:schemeClr val="lt1"/>
                </a:solidFill>
              </a:defRPr>
            </a:lvl8pPr>
            <a:lvl9pPr lvl="8" rtl="0">
              <a:spcBef>
                <a:spcPts val="0"/>
              </a:spcBef>
              <a:buClr>
                <a:schemeClr val="lt1"/>
              </a:buClr>
              <a:buSzPct val="100000"/>
              <a:defRPr sz="3000">
                <a:solidFill>
                  <a:schemeClr val="lt1"/>
                </a:solidFill>
              </a:defRPr>
            </a:lvl9pPr>
          </a:lstStyle>
          <a:p/>
        </p:txBody>
      </p:sp>
      <p:sp>
        <p:nvSpPr>
          <p:cNvPr id="75" name="Shape 7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SzPct val="100000"/>
              <a:buFont typeface="Raleway"/>
              <a:buNone/>
              <a:defRPr b="1" sz="2800">
                <a:latin typeface="Raleway"/>
                <a:ea typeface="Raleway"/>
                <a:cs typeface="Raleway"/>
                <a:sym typeface="Raleway"/>
              </a:defRPr>
            </a:lvl1pPr>
            <a:lvl2pPr lvl="1" rtl="0">
              <a:spcBef>
                <a:spcPts val="0"/>
              </a:spcBef>
              <a:buSzPct val="100000"/>
              <a:buFont typeface="Raleway"/>
              <a:buNone/>
              <a:defRPr b="1" sz="2800">
                <a:latin typeface="Raleway"/>
                <a:ea typeface="Raleway"/>
                <a:cs typeface="Raleway"/>
                <a:sym typeface="Raleway"/>
              </a:defRPr>
            </a:lvl2pPr>
            <a:lvl3pPr lvl="2" rtl="0">
              <a:spcBef>
                <a:spcPts val="0"/>
              </a:spcBef>
              <a:buSzPct val="100000"/>
              <a:buFont typeface="Raleway"/>
              <a:buNone/>
              <a:defRPr b="1" sz="2800">
                <a:latin typeface="Raleway"/>
                <a:ea typeface="Raleway"/>
                <a:cs typeface="Raleway"/>
                <a:sym typeface="Raleway"/>
              </a:defRPr>
            </a:lvl3pPr>
            <a:lvl4pPr lvl="3" rtl="0">
              <a:spcBef>
                <a:spcPts val="0"/>
              </a:spcBef>
              <a:buSzPct val="100000"/>
              <a:buFont typeface="Raleway"/>
              <a:buNone/>
              <a:defRPr b="1" sz="2800">
                <a:latin typeface="Raleway"/>
                <a:ea typeface="Raleway"/>
                <a:cs typeface="Raleway"/>
                <a:sym typeface="Raleway"/>
              </a:defRPr>
            </a:lvl4pPr>
            <a:lvl5pPr lvl="4" rtl="0">
              <a:spcBef>
                <a:spcPts val="0"/>
              </a:spcBef>
              <a:buSzPct val="100000"/>
              <a:buFont typeface="Raleway"/>
              <a:buNone/>
              <a:defRPr b="1" sz="2800">
                <a:latin typeface="Raleway"/>
                <a:ea typeface="Raleway"/>
                <a:cs typeface="Raleway"/>
                <a:sym typeface="Raleway"/>
              </a:defRPr>
            </a:lvl5pPr>
            <a:lvl6pPr lvl="5" rtl="0">
              <a:spcBef>
                <a:spcPts val="0"/>
              </a:spcBef>
              <a:buSzPct val="100000"/>
              <a:buFont typeface="Raleway"/>
              <a:buNone/>
              <a:defRPr b="1" sz="2800">
                <a:latin typeface="Raleway"/>
                <a:ea typeface="Raleway"/>
                <a:cs typeface="Raleway"/>
                <a:sym typeface="Raleway"/>
              </a:defRPr>
            </a:lvl6pPr>
            <a:lvl7pPr lvl="6" rtl="0">
              <a:spcBef>
                <a:spcPts val="0"/>
              </a:spcBef>
              <a:buSzPct val="100000"/>
              <a:buFont typeface="Raleway"/>
              <a:buNone/>
              <a:defRPr b="1" sz="2800">
                <a:latin typeface="Raleway"/>
                <a:ea typeface="Raleway"/>
                <a:cs typeface="Raleway"/>
                <a:sym typeface="Raleway"/>
              </a:defRPr>
            </a:lvl7pPr>
            <a:lvl8pPr lvl="7" rtl="0">
              <a:spcBef>
                <a:spcPts val="0"/>
              </a:spcBef>
              <a:buSzPct val="100000"/>
              <a:buFont typeface="Raleway"/>
              <a:buNone/>
              <a:defRPr b="1" sz="2800">
                <a:latin typeface="Raleway"/>
                <a:ea typeface="Raleway"/>
                <a:cs typeface="Raleway"/>
                <a:sym typeface="Raleway"/>
              </a:defRPr>
            </a:lvl8pPr>
            <a:lvl9pPr lvl="8" rtl="0">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rtl="0">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ctrTitle"/>
          </p:nvPr>
        </p:nvSpPr>
        <p:spPr>
          <a:xfrm>
            <a:off x="729450" y="1322450"/>
            <a:ext cx="7779000" cy="1974600"/>
          </a:xfrm>
          <a:prstGeom prst="rect">
            <a:avLst/>
          </a:prstGeom>
        </p:spPr>
        <p:txBody>
          <a:bodyPr anchorCtr="0" anchor="t" bIns="91425" lIns="91425" rIns="91425" wrap="square" tIns="91425">
            <a:noAutofit/>
          </a:bodyPr>
          <a:lstStyle/>
          <a:p>
            <a:pPr lvl="0">
              <a:spcBef>
                <a:spcPts val="0"/>
              </a:spcBef>
              <a:buNone/>
            </a:pPr>
            <a:r>
              <a:rPr lang="en"/>
              <a:t>Project </a:t>
            </a:r>
            <a:r>
              <a:rPr lang="en">
                <a:solidFill>
                  <a:schemeClr val="accent5"/>
                </a:solidFill>
              </a:rPr>
              <a:t>Delightful Booking</a:t>
            </a:r>
          </a:p>
        </p:txBody>
      </p:sp>
      <p:pic>
        <p:nvPicPr>
          <p:cNvPr id="153" name="Shape 153"/>
          <p:cNvPicPr preferRelativeResize="0"/>
          <p:nvPr/>
        </p:nvPicPr>
        <p:blipFill>
          <a:blip r:embed="rId3">
            <a:alphaModFix/>
          </a:blip>
          <a:stretch>
            <a:fillRect/>
          </a:stretch>
        </p:blipFill>
        <p:spPr>
          <a:xfrm>
            <a:off x="3104850" y="2044025"/>
            <a:ext cx="5740526" cy="3081074"/>
          </a:xfrm>
          <a:prstGeom prst="rect">
            <a:avLst/>
          </a:prstGeom>
          <a:noFill/>
          <a:ln>
            <a:noFill/>
          </a:ln>
          <a:effectLst>
            <a:outerShdw blurRad="57150" rotWithShape="0" algn="bl" dir="5400000" dist="19050">
              <a:srgbClr val="000000">
                <a:alpha val="50000"/>
              </a:srgbClr>
            </a:outerShdw>
          </a:effectLst>
        </p:spPr>
      </p:pic>
      <p:pic>
        <p:nvPicPr>
          <p:cNvPr id="154" name="Shape 154"/>
          <p:cNvPicPr preferRelativeResize="0"/>
          <p:nvPr/>
        </p:nvPicPr>
        <p:blipFill>
          <a:blip r:embed="rId4">
            <a:alphaModFix/>
          </a:blip>
          <a:stretch>
            <a:fillRect/>
          </a:stretch>
        </p:blipFill>
        <p:spPr>
          <a:xfrm>
            <a:off x="729450" y="2102600"/>
            <a:ext cx="2215175" cy="2963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3">
            <a:alphaModFix/>
          </a:blip>
          <a:srcRect b="0" l="0" r="0" t="0"/>
          <a:stretch/>
        </p:blipFill>
        <p:spPr>
          <a:xfrm>
            <a:off x="1530775" y="94750"/>
            <a:ext cx="2500100" cy="4444502"/>
          </a:xfrm>
          <a:prstGeom prst="rect">
            <a:avLst/>
          </a:prstGeom>
          <a:noFill/>
          <a:ln>
            <a:noFill/>
          </a:ln>
        </p:spPr>
      </p:pic>
      <p:sp>
        <p:nvSpPr>
          <p:cNvPr id="219" name="Shape 219"/>
          <p:cNvSpPr/>
          <p:nvPr/>
        </p:nvSpPr>
        <p:spPr>
          <a:xfrm>
            <a:off x="0" y="4747100"/>
            <a:ext cx="9144000" cy="3963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
        <p:nvSpPr>
          <p:cNvPr id="220" name="Shape 220"/>
          <p:cNvSpPr txBox="1"/>
          <p:nvPr>
            <p:ph idx="4294967295" type="title"/>
          </p:nvPr>
        </p:nvSpPr>
        <p:spPr>
          <a:xfrm>
            <a:off x="346425" y="4747100"/>
            <a:ext cx="5603100" cy="394200"/>
          </a:xfrm>
          <a:prstGeom prst="rect">
            <a:avLst/>
          </a:prstGeom>
        </p:spPr>
        <p:txBody>
          <a:bodyPr anchorCtr="0" anchor="b" bIns="91425" lIns="91425" rIns="91425" wrap="square" tIns="91425">
            <a:noAutofit/>
          </a:bodyPr>
          <a:lstStyle/>
          <a:p>
            <a:pPr lvl="0">
              <a:spcBef>
                <a:spcPts val="0"/>
              </a:spcBef>
              <a:buNone/>
            </a:pPr>
            <a:r>
              <a:rPr lang="en" sz="1400">
                <a:solidFill>
                  <a:schemeClr val="lt1"/>
                </a:solidFill>
              </a:rPr>
              <a:t>Recommended and Booking Screens </a:t>
            </a:r>
            <a:r>
              <a:rPr lang="en" sz="1400">
                <a:solidFill>
                  <a:schemeClr val="lt1"/>
                </a:solidFill>
              </a:rPr>
              <a:t> (Mobile)</a:t>
            </a:r>
          </a:p>
        </p:txBody>
      </p:sp>
      <p:pic>
        <p:nvPicPr>
          <p:cNvPr id="221" name="Shape 221"/>
          <p:cNvPicPr preferRelativeResize="0"/>
          <p:nvPr/>
        </p:nvPicPr>
        <p:blipFill>
          <a:blip r:embed="rId4">
            <a:alphaModFix/>
          </a:blip>
          <a:stretch>
            <a:fillRect/>
          </a:stretch>
        </p:blipFill>
        <p:spPr>
          <a:xfrm>
            <a:off x="5785924" y="94750"/>
            <a:ext cx="2500100" cy="44948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Implementation</a:t>
            </a:r>
          </a:p>
        </p:txBody>
      </p:sp>
      <p:sp>
        <p:nvSpPr>
          <p:cNvPr id="227" name="Shape 22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7500" lvl="0" marL="457200" marR="0" rtl="0" algn="l">
              <a:lnSpc>
                <a:spcPct val="115000"/>
              </a:lnSpc>
              <a:spcBef>
                <a:spcPts val="16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AI driven user preferences detection. Analyzing user activity in social media: likes, posts, friend’s activity</a:t>
            </a:r>
          </a:p>
          <a:p>
            <a:pPr indent="-317500" lvl="0" marL="457200" marR="0" rtl="0" algn="l">
              <a:lnSpc>
                <a:spcPct val="115000"/>
              </a:lnSpc>
              <a:spcBef>
                <a:spcPts val="16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Images are analyzed by image detection tools like IBM Watson Image recognition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A5F5"/>
        </a:solidFill>
      </p:bgPr>
    </p:bg>
    <p:spTree>
      <p:nvGrpSpPr>
        <p:cNvPr id="23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152400" y="152400"/>
            <a:ext cx="8812601" cy="4843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Demo showcase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Next Steps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How about next gen ads?!</a:t>
            </a:r>
          </a:p>
        </p:txBody>
      </p:sp>
      <p:sp>
        <p:nvSpPr>
          <p:cNvPr id="248" name="Shape 248"/>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marR="0" rtl="0" algn="l">
              <a:lnSpc>
                <a:spcPct val="115000"/>
              </a:lnSpc>
              <a:spcBef>
                <a:spcPts val="1600"/>
              </a:spcBef>
              <a:spcAft>
                <a:spcPts val="0"/>
              </a:spcAft>
              <a:buNone/>
            </a:pPr>
            <a:r>
              <a:t/>
            </a:r>
            <a:endParaRPr b="1" sz="1400">
              <a:solidFill>
                <a:srgbClr val="42A5F5"/>
              </a:solidFill>
              <a:latin typeface="Raleway"/>
              <a:ea typeface="Raleway"/>
              <a:cs typeface="Raleway"/>
              <a:sym typeface="Raleway"/>
            </a:endParaRPr>
          </a:p>
          <a:p>
            <a:pPr indent="-317500" lvl="0" marL="457200" marR="0" rtl="0" algn="l">
              <a:lnSpc>
                <a:spcPct val="115000"/>
              </a:lnSpc>
              <a:spcBef>
                <a:spcPts val="16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Social media AI scan</a:t>
            </a:r>
          </a:p>
          <a:p>
            <a:pPr indent="-317500" lvl="0" marL="457200" marR="0" rtl="0" algn="l">
              <a:lnSpc>
                <a:spcPct val="115000"/>
              </a:lnSpc>
              <a:spcBef>
                <a:spcPts val="16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3rd party services integration to provide more personalized offers</a:t>
            </a:r>
          </a:p>
          <a:p>
            <a:pPr lvl="0" marR="0" rtl="0" algn="l">
              <a:lnSpc>
                <a:spcPct val="115000"/>
              </a:lnSpc>
              <a:spcBef>
                <a:spcPts val="1600"/>
              </a:spcBef>
              <a:spcAft>
                <a:spcPts val="0"/>
              </a:spcAft>
              <a:buNone/>
            </a:pPr>
            <a:r>
              <a:t/>
            </a:r>
            <a:endParaRPr b="1" sz="1400">
              <a:solidFill>
                <a:srgbClr val="42A5F5"/>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Spotify api usage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solidFill>
                  <a:srgbClr val="F3F3F3"/>
                </a:solidFill>
              </a:rPr>
              <a:t>Dream listening</a:t>
            </a:r>
            <a:r>
              <a:rPr lang="en">
                <a:solidFill>
                  <a:srgbClr val="F3F3F3"/>
                </a:solidFill>
              </a:rPr>
              <a:t> your favorite artist in front of you?</a:t>
            </a:r>
          </a:p>
        </p:txBody>
      </p:sp>
      <p:sp>
        <p:nvSpPr>
          <p:cNvPr id="259" name="Shape 259"/>
          <p:cNvSpPr txBox="1"/>
          <p:nvPr>
            <p:ph idx="2" type="body"/>
          </p:nvPr>
        </p:nvSpPr>
        <p:spPr>
          <a:xfrm>
            <a:off x="5174225" y="1352625"/>
            <a:ext cx="3374400" cy="3025500"/>
          </a:xfrm>
          <a:prstGeom prst="rect">
            <a:avLst/>
          </a:prstGeom>
          <a:ln>
            <a:noFill/>
          </a:ln>
        </p:spPr>
        <p:txBody>
          <a:bodyPr anchorCtr="0" anchor="t" bIns="91425" lIns="91425" rIns="91425" wrap="square" tIns="91425">
            <a:noAutofit/>
          </a:bodyPr>
          <a:lstStyle/>
          <a:p>
            <a:pPr indent="0" lvl="0" marL="0" marR="0" rtl="0" algn="l">
              <a:lnSpc>
                <a:spcPct val="115000"/>
              </a:lnSpc>
              <a:spcBef>
                <a:spcPts val="0"/>
              </a:spcBef>
              <a:spcAft>
                <a:spcPts val="1000"/>
              </a:spcAft>
              <a:buNone/>
            </a:pPr>
            <a:r>
              <a:rPr b="1" lang="en" sz="1600">
                <a:solidFill>
                  <a:srgbClr val="42A5F5"/>
                </a:solidFill>
              </a:rPr>
              <a:t>Using Spotify Api we can get most popular artists of a user and then based on that offer best deals to make a dream come true!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solidFill>
                  <a:srgbClr val="FFFFFF"/>
                </a:solidFill>
              </a:rPr>
              <a:t>Search based on user’s review</a:t>
            </a:r>
          </a:p>
        </p:txBody>
      </p:sp>
      <p:sp>
        <p:nvSpPr>
          <p:cNvPr id="265" name="Shape 265"/>
          <p:cNvSpPr txBox="1"/>
          <p:nvPr>
            <p:ph idx="2" type="body"/>
          </p:nvPr>
        </p:nvSpPr>
        <p:spPr>
          <a:xfrm>
            <a:off x="5174225" y="1352625"/>
            <a:ext cx="3374400" cy="3025500"/>
          </a:xfrm>
          <a:prstGeom prst="rect">
            <a:avLst/>
          </a:prstGeom>
        </p:spPr>
        <p:txBody>
          <a:bodyPr anchorCtr="0" anchor="t" bIns="91425" lIns="91425" rIns="91425" wrap="square" tIns="91425">
            <a:noAutofit/>
          </a:bodyPr>
          <a:lstStyle/>
          <a:p>
            <a:pPr lvl="0">
              <a:spcBef>
                <a:spcPts val="0"/>
              </a:spcBef>
              <a:buNone/>
            </a:pPr>
            <a:r>
              <a:rPr b="1" lang="en" sz="1600">
                <a:solidFill>
                  <a:srgbClr val="42A5F5"/>
                </a:solidFill>
              </a:rPr>
              <a:t>To perform better search results  reviewing system can be implemented.  By the end of flights users will be asked to complete questionnaire or smoy other type of review. By using keywords, search results can be more expanded and accurate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729450" y="864300"/>
            <a:ext cx="7021200" cy="2985000"/>
          </a:xfrm>
          <a:prstGeom prst="rect">
            <a:avLst/>
          </a:prstGeom>
        </p:spPr>
        <p:txBody>
          <a:bodyPr anchorCtr="0" anchor="t" bIns="91425" lIns="91425" rIns="91425" wrap="square" tIns="91425">
            <a:noAutofit/>
          </a:bodyPr>
          <a:lstStyle/>
          <a:p>
            <a:pPr lvl="0">
              <a:spcBef>
                <a:spcPts val="0"/>
              </a:spcBef>
              <a:buNone/>
            </a:pPr>
            <a:r>
              <a:rPr lang="en"/>
              <a:t>Questions?</a:t>
            </a:r>
          </a:p>
        </p:txBody>
      </p:sp>
      <p:pic>
        <p:nvPicPr>
          <p:cNvPr id="271" name="Shape 271"/>
          <p:cNvPicPr preferRelativeResize="0"/>
          <p:nvPr/>
        </p:nvPicPr>
        <p:blipFill>
          <a:blip r:embed="rId3">
            <a:alphaModFix/>
          </a:blip>
          <a:stretch>
            <a:fillRect/>
          </a:stretch>
        </p:blipFill>
        <p:spPr>
          <a:xfrm>
            <a:off x="3169025" y="864300"/>
            <a:ext cx="5552749" cy="312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The Problem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Problem statement</a:t>
            </a:r>
          </a:p>
        </p:txBody>
      </p:sp>
      <p:sp>
        <p:nvSpPr>
          <p:cNvPr id="165" name="Shape 165"/>
          <p:cNvSpPr txBox="1"/>
          <p:nvPr>
            <p:ph idx="2" type="body"/>
          </p:nvPr>
        </p:nvSpPr>
        <p:spPr>
          <a:xfrm>
            <a:off x="5174225" y="1352625"/>
            <a:ext cx="3374400" cy="3025500"/>
          </a:xfrm>
          <a:prstGeom prst="rect">
            <a:avLst/>
          </a:prstGeom>
        </p:spPr>
        <p:txBody>
          <a:bodyPr anchorCtr="0" anchor="t" bIns="91425" lIns="91425" rIns="91425" wrap="square" tIns="91425">
            <a:noAutofit/>
          </a:bodyPr>
          <a:lstStyle/>
          <a:p>
            <a:pPr lvl="0" rtl="0">
              <a:spcBef>
                <a:spcPts val="0"/>
              </a:spcBef>
              <a:spcAft>
                <a:spcPts val="1000"/>
              </a:spcAft>
              <a:buNone/>
            </a:pPr>
            <a:r>
              <a:rPr b="1" lang="en" sz="1600">
                <a:solidFill>
                  <a:srgbClr val="42A5F5"/>
                </a:solidFill>
              </a:rPr>
              <a:t>If we consider leisure travellers, 55% of them take 1-2 vacations a year*, and spend a lot of time planning these trips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sz="1000"/>
              <a:t>*Google/Phocuswright, 2016</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What customers do today</a:t>
            </a:r>
          </a:p>
          <a:p>
            <a:pPr lvl="0">
              <a:spcBef>
                <a:spcPts val="0"/>
              </a:spcBef>
              <a:buNone/>
            </a:pPr>
            <a:r>
              <a:t/>
            </a:r>
            <a:endParaRPr/>
          </a:p>
        </p:txBody>
      </p:sp>
      <p:sp>
        <p:nvSpPr>
          <p:cNvPr id="171" name="Shape 171"/>
          <p:cNvSpPr txBox="1"/>
          <p:nvPr>
            <p:ph idx="2" type="body"/>
          </p:nvPr>
        </p:nvSpPr>
        <p:spPr>
          <a:xfrm>
            <a:off x="5174225" y="1352625"/>
            <a:ext cx="3374400" cy="3025500"/>
          </a:xfrm>
          <a:prstGeom prst="rect">
            <a:avLst/>
          </a:prstGeom>
        </p:spPr>
        <p:txBody>
          <a:bodyPr anchorCtr="0" anchor="t" bIns="91425" lIns="91425" rIns="91425" wrap="square" tIns="91425">
            <a:noAutofit/>
          </a:bodyPr>
          <a:lstStyle/>
          <a:p>
            <a:pPr lvl="0">
              <a:spcBef>
                <a:spcPts val="0"/>
              </a:spcBef>
              <a:spcAft>
                <a:spcPts val="1000"/>
              </a:spcAft>
              <a:buNone/>
            </a:pPr>
            <a:r>
              <a:rPr b="1" lang="en" sz="1600">
                <a:solidFill>
                  <a:srgbClr val="42A5F5"/>
                </a:solidFill>
              </a:rPr>
              <a:t>Nowadays people looking for different options on different websites and waste a lot of time</a:t>
            </a:r>
          </a:p>
          <a:p>
            <a:pPr lvl="0">
              <a:spcBef>
                <a:spcPts val="0"/>
              </a:spcBef>
              <a:spcAft>
                <a:spcPts val="1000"/>
              </a:spcAft>
              <a:buNone/>
            </a:pPr>
            <a:r>
              <a:t/>
            </a:r>
            <a:endParaRPr b="1" sz="1400">
              <a:solidFill>
                <a:schemeClr val="dk1"/>
              </a:solidFill>
              <a:latin typeface="Raleway"/>
              <a:ea typeface="Raleway"/>
              <a:cs typeface="Raleway"/>
              <a:sym typeface="Raleway"/>
            </a:endParaRPr>
          </a:p>
          <a:p>
            <a:pPr lvl="0" rtl="0">
              <a:spcBef>
                <a:spcPts val="0"/>
              </a:spcBef>
              <a:buNone/>
            </a:pPr>
            <a:r>
              <a:rPr lang="en" sz="1400">
                <a:latin typeface="Raleway"/>
                <a:ea typeface="Raleway"/>
                <a:cs typeface="Raleway"/>
                <a:sym typeface="Raleway"/>
              </a:rPr>
              <a:t>The average traveler visits over 20 different travel websites before making a booking</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A little of </a:t>
            </a:r>
            <a:r>
              <a:rPr lang="en"/>
              <a:t>statistics</a:t>
            </a:r>
          </a:p>
        </p:txBody>
      </p:sp>
      <p:sp>
        <p:nvSpPr>
          <p:cNvPr id="177" name="Shape 177"/>
          <p:cNvSpPr txBox="1"/>
          <p:nvPr>
            <p:ph idx="1" type="subTitle"/>
          </p:nvPr>
        </p:nvSpPr>
        <p:spPr>
          <a:xfrm>
            <a:off x="724950" y="3161525"/>
            <a:ext cx="3300900" cy="759000"/>
          </a:xfrm>
          <a:prstGeom prst="rect">
            <a:avLst/>
          </a:prstGeom>
        </p:spPr>
        <p:txBody>
          <a:bodyPr anchorCtr="0" anchor="t" bIns="91425" lIns="91425" rIns="91425" wrap="square" tIns="91425">
            <a:noAutofit/>
          </a:bodyPr>
          <a:lstStyle/>
          <a:p>
            <a:pPr lvl="0">
              <a:lnSpc>
                <a:spcPct val="115000"/>
              </a:lnSpc>
              <a:spcBef>
                <a:spcPts val="0"/>
              </a:spcBef>
              <a:spcAft>
                <a:spcPts val="1000"/>
              </a:spcAft>
              <a:buNone/>
            </a:pPr>
            <a:r>
              <a:rPr lang="en" sz="1300"/>
              <a:t>Explain why you’re focusing on a particular part of the problem or a particular subset of users</a:t>
            </a:r>
          </a:p>
        </p:txBody>
      </p:sp>
      <p:sp>
        <p:nvSpPr>
          <p:cNvPr id="178" name="Shape 178"/>
          <p:cNvSpPr/>
          <p:nvPr/>
        </p:nvSpPr>
        <p:spPr>
          <a:xfrm rot="10592382">
            <a:off x="5513499" y="1379656"/>
            <a:ext cx="2689002" cy="2689002"/>
          </a:xfrm>
          <a:prstGeom prst="blockArc">
            <a:avLst>
              <a:gd fmla="val 8006812" name="adj1"/>
              <a:gd fmla="val 5880699" name="adj2"/>
              <a:gd fmla="val 7985" name="adj3"/>
            </a:avLst>
          </a:prstGeom>
          <a:solidFill>
            <a:srgbClr val="EFEFEF"/>
          </a:solidFill>
          <a:ln>
            <a:noFill/>
          </a:ln>
        </p:spPr>
        <p:txBody>
          <a:bodyPr anchorCtr="0" anchor="ctr" bIns="91425" lIns="91425" rIns="91425" wrap="square" tIns="91425">
            <a:noAutofit/>
          </a:bodyPr>
          <a:lstStyle/>
          <a:p>
            <a:pPr lvl="0">
              <a:spcBef>
                <a:spcPts val="0"/>
              </a:spcBef>
              <a:buNone/>
            </a:pPr>
            <a:r>
              <a:t/>
            </a:r>
            <a:endParaRPr/>
          </a:p>
        </p:txBody>
      </p:sp>
      <p:sp>
        <p:nvSpPr>
          <p:cNvPr id="179" name="Shape 179"/>
          <p:cNvSpPr txBox="1"/>
          <p:nvPr>
            <p:ph idx="2" type="body"/>
          </p:nvPr>
        </p:nvSpPr>
        <p:spPr>
          <a:xfrm>
            <a:off x="6038550" y="2081288"/>
            <a:ext cx="1638900" cy="639600"/>
          </a:xfrm>
          <a:prstGeom prst="rect">
            <a:avLst/>
          </a:prstGeom>
          <a:ln cap="flat" cmpd="sng" w="9525">
            <a:solidFill>
              <a:srgbClr val="42A5F5"/>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b="1" lang="en" sz="3600">
                <a:solidFill>
                  <a:srgbClr val="42A5F5"/>
                </a:solidFill>
              </a:rPr>
              <a:t>40%</a:t>
            </a:r>
          </a:p>
          <a:p>
            <a:pPr lvl="0" rtl="0" algn="ctr">
              <a:spcBef>
                <a:spcPts val="0"/>
              </a:spcBef>
              <a:buNone/>
            </a:pPr>
            <a:r>
              <a:t/>
            </a:r>
            <a:endParaRPr b="1" sz="2400">
              <a:solidFill>
                <a:schemeClr val="dk1"/>
              </a:solidFill>
            </a:endParaRPr>
          </a:p>
        </p:txBody>
      </p:sp>
      <p:sp>
        <p:nvSpPr>
          <p:cNvPr id="180" name="Shape 180"/>
          <p:cNvSpPr/>
          <p:nvPr/>
        </p:nvSpPr>
        <p:spPr>
          <a:xfrm>
            <a:off x="5513395" y="1379567"/>
            <a:ext cx="2688900" cy="2688900"/>
          </a:xfrm>
          <a:prstGeom prst="blockArc">
            <a:avLst>
              <a:gd fmla="val 16211102" name="adj1"/>
              <a:gd fmla="val 3381498" name="adj2"/>
              <a:gd fmla="val 9984" name="adj3"/>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
        <p:nvSpPr>
          <p:cNvPr id="181" name="Shape 181"/>
          <p:cNvSpPr txBox="1"/>
          <p:nvPr>
            <p:ph idx="2" type="body"/>
          </p:nvPr>
        </p:nvSpPr>
        <p:spPr>
          <a:xfrm>
            <a:off x="5877325" y="2715963"/>
            <a:ext cx="1961100" cy="759000"/>
          </a:xfrm>
          <a:prstGeom prst="rect">
            <a:avLst/>
          </a:prstGeom>
        </p:spPr>
        <p:txBody>
          <a:bodyPr anchorCtr="0" anchor="t" bIns="91425" lIns="91425" rIns="91425" wrap="square" tIns="91425">
            <a:noAutofit/>
          </a:bodyPr>
          <a:lstStyle/>
          <a:p>
            <a:pPr lvl="0" rtl="0" algn="ctr">
              <a:spcBef>
                <a:spcPts val="0"/>
              </a:spcBef>
              <a:buNone/>
            </a:pPr>
            <a:r>
              <a:rPr lang="en" sz="1100"/>
              <a:t>Travellers bounce back and forth between dreaming about and planning their next trip</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Solution Proposal</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Completely personalized booking</a:t>
            </a:r>
          </a:p>
        </p:txBody>
      </p:sp>
      <p:sp>
        <p:nvSpPr>
          <p:cNvPr id="192" name="Shape 192"/>
          <p:cNvSpPr txBox="1"/>
          <p:nvPr>
            <p:ph idx="2" type="body"/>
          </p:nvPr>
        </p:nvSpPr>
        <p:spPr>
          <a:xfrm>
            <a:off x="5174225" y="1352625"/>
            <a:ext cx="3374400" cy="30255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1000"/>
              </a:spcAft>
              <a:buNone/>
            </a:pPr>
            <a:r>
              <a:rPr b="1" lang="en" sz="1600">
                <a:solidFill>
                  <a:srgbClr val="42A5F5"/>
                </a:solidFill>
              </a:rPr>
              <a:t>Instead of asking about exact dates it is better to ask what would like a person to experience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lnSpc>
                <a:spcPct val="100000"/>
              </a:lnSpc>
              <a:spcBef>
                <a:spcPts val="0"/>
              </a:spcBef>
              <a:spcAft>
                <a:spcPts val="0"/>
              </a:spcAft>
              <a:buClr>
                <a:schemeClr val="accent1"/>
              </a:buClr>
              <a:buSzPct val="85714"/>
              <a:buFont typeface="Lato"/>
              <a:buNone/>
            </a:pPr>
            <a:r>
              <a:rPr lang="en" sz="1400">
                <a:latin typeface="Raleway"/>
                <a:ea typeface="Raleway"/>
                <a:cs typeface="Raleway"/>
                <a:sym typeface="Raleway"/>
              </a:rPr>
              <a:t>Focusing on three main aspects:</a:t>
            </a:r>
          </a:p>
          <a:p>
            <a:pPr indent="-317500" lvl="0" marL="457200" rtl="0">
              <a:spcBef>
                <a:spcPts val="16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Intuitive</a:t>
            </a:r>
            <a:br>
              <a:rPr lang="en" sz="1400">
                <a:solidFill>
                  <a:srgbClr val="000000"/>
                </a:solidFill>
                <a:latin typeface="Raleway"/>
                <a:ea typeface="Raleway"/>
                <a:cs typeface="Raleway"/>
                <a:sym typeface="Raleway"/>
              </a:rPr>
            </a:br>
            <a:r>
              <a:rPr lang="en" sz="1400">
                <a:solidFill>
                  <a:srgbClr val="000000"/>
                </a:solidFill>
                <a:latin typeface="Raleway"/>
                <a:ea typeface="Raleway"/>
                <a:cs typeface="Raleway"/>
                <a:sym typeface="Raleway"/>
              </a:rPr>
              <a:t>Highlight what’s new, unusual, or surprising.</a:t>
            </a:r>
          </a:p>
          <a:p>
            <a:pPr indent="-317500" lvl="0" marL="457200" rtl="0">
              <a:spcBef>
                <a:spcPts val="10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Personalized</a:t>
            </a:r>
            <a:br>
              <a:rPr lang="en" sz="1400">
                <a:solidFill>
                  <a:srgbClr val="000000"/>
                </a:solidFill>
                <a:latin typeface="Raleway"/>
                <a:ea typeface="Raleway"/>
                <a:cs typeface="Raleway"/>
                <a:sym typeface="Raleway"/>
              </a:rPr>
            </a:br>
            <a:r>
              <a:rPr lang="en" sz="1400">
                <a:solidFill>
                  <a:srgbClr val="000000"/>
                </a:solidFill>
                <a:latin typeface="Raleway"/>
                <a:ea typeface="Raleway"/>
                <a:cs typeface="Raleway"/>
                <a:sym typeface="Raleway"/>
              </a:rPr>
              <a:t>Adjusts itself to </a:t>
            </a:r>
            <a:r>
              <a:rPr lang="en" sz="1400">
                <a:solidFill>
                  <a:srgbClr val="000000"/>
                </a:solidFill>
                <a:latin typeface="Raleway"/>
                <a:ea typeface="Raleway"/>
                <a:cs typeface="Raleway"/>
                <a:sym typeface="Raleway"/>
              </a:rPr>
              <a:t>customer needs</a:t>
            </a:r>
            <a:r>
              <a:rPr lang="en" sz="1400">
                <a:solidFill>
                  <a:srgbClr val="000000"/>
                </a:solidFill>
                <a:latin typeface="Raleway"/>
                <a:ea typeface="Raleway"/>
                <a:cs typeface="Raleway"/>
                <a:sym typeface="Raleway"/>
              </a:rPr>
              <a:t>.</a:t>
            </a:r>
          </a:p>
          <a:p>
            <a:pPr indent="-317500" lvl="0" marL="457200" rtl="0">
              <a:spcBef>
                <a:spcPts val="1000"/>
              </a:spcBef>
              <a:spcAft>
                <a:spcPts val="0"/>
              </a:spcAft>
              <a:buClr>
                <a:srgbClr val="42A5F5"/>
              </a:buClr>
              <a:buSzPct val="100000"/>
              <a:buFont typeface="Raleway"/>
              <a:buChar char="➔"/>
            </a:pPr>
            <a:r>
              <a:rPr b="1" lang="en" sz="1400">
                <a:solidFill>
                  <a:srgbClr val="42A5F5"/>
                </a:solidFill>
                <a:latin typeface="Raleway"/>
                <a:ea typeface="Raleway"/>
                <a:cs typeface="Raleway"/>
                <a:sym typeface="Raleway"/>
              </a:rPr>
              <a:t>Essential</a:t>
            </a:r>
            <a:br>
              <a:rPr lang="en" sz="1400">
                <a:solidFill>
                  <a:srgbClr val="000000"/>
                </a:solidFill>
                <a:latin typeface="Raleway"/>
                <a:ea typeface="Raleway"/>
                <a:cs typeface="Raleway"/>
                <a:sym typeface="Raleway"/>
              </a:rPr>
            </a:br>
            <a:r>
              <a:rPr lang="en" sz="1400">
                <a:solidFill>
                  <a:srgbClr val="000000"/>
                </a:solidFill>
                <a:latin typeface="Raleway"/>
                <a:ea typeface="Raleway"/>
                <a:cs typeface="Raleway"/>
                <a:sym typeface="Raleway"/>
              </a:rPr>
              <a:t>Focused on what is really important</a:t>
            </a:r>
          </a:p>
        </p:txBody>
      </p:sp>
      <p:sp>
        <p:nvSpPr>
          <p:cNvPr id="198" name="Shape 198"/>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rtl="0">
              <a:spcBef>
                <a:spcPts val="0"/>
              </a:spcBef>
              <a:buNone/>
            </a:pPr>
            <a:r>
              <a:rPr lang="en"/>
              <a:t>Benefits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b="-2375" l="0" r="-4069" t="0"/>
          <a:stretch/>
        </p:blipFill>
        <p:spPr>
          <a:xfrm>
            <a:off x="3322050" y="197100"/>
            <a:ext cx="2533499" cy="4430352"/>
          </a:xfrm>
          <a:prstGeom prst="rect">
            <a:avLst/>
          </a:prstGeom>
          <a:noFill/>
          <a:ln>
            <a:noFill/>
          </a:ln>
        </p:spPr>
      </p:pic>
      <p:grpSp>
        <p:nvGrpSpPr>
          <p:cNvPr id="204" name="Shape 204"/>
          <p:cNvGrpSpPr/>
          <p:nvPr/>
        </p:nvGrpSpPr>
        <p:grpSpPr>
          <a:xfrm rot="10800000">
            <a:off x="485025" y="1877005"/>
            <a:ext cx="3132300" cy="566700"/>
            <a:chOff x="5330350" y="2313505"/>
            <a:chExt cx="3132300" cy="566700"/>
          </a:xfrm>
        </p:grpSpPr>
        <p:sp>
          <p:nvSpPr>
            <p:cNvPr id="205" name="Shape 205"/>
            <p:cNvSpPr/>
            <p:nvPr/>
          </p:nvSpPr>
          <p:spPr>
            <a:xfrm>
              <a:off x="6175750" y="2313675"/>
              <a:ext cx="2286900" cy="566100"/>
            </a:xfrm>
            <a:prstGeom prst="roundRect">
              <a:avLst>
                <a:gd fmla="val 10171" name="adj"/>
              </a:avLst>
            </a:prstGeom>
            <a:solidFill>
              <a:srgbClr val="42A5F5"/>
            </a:solidFill>
            <a:ln cap="flat" cmpd="sng" w="9525">
              <a:solidFill>
                <a:srgbClr val="42A5F5"/>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06" name="Shape 206"/>
            <p:cNvSpPr txBox="1"/>
            <p:nvPr/>
          </p:nvSpPr>
          <p:spPr>
            <a:xfrm rot="-10799078">
              <a:off x="6225136" y="2313805"/>
              <a:ext cx="2237400" cy="566100"/>
            </a:xfrm>
            <a:prstGeom prst="rect">
              <a:avLst/>
            </a:prstGeom>
            <a:solidFill>
              <a:srgbClr val="42A5F5"/>
            </a:solidFill>
            <a:ln cap="flat" cmpd="sng" w="9525">
              <a:solidFill>
                <a:srgbClr val="42A5F5"/>
              </a:solidFill>
              <a:prstDash val="solid"/>
              <a:round/>
              <a:headEnd len="med" w="med" type="none"/>
              <a:tailEnd len="med" w="med" type="none"/>
            </a:ln>
          </p:spPr>
          <p:txBody>
            <a:bodyPr anchorCtr="0" anchor="ctr" bIns="91425" lIns="91425" rIns="91425" wrap="square" tIns="91425">
              <a:noAutofit/>
            </a:bodyPr>
            <a:lstStyle/>
            <a:p>
              <a:pPr lvl="0" algn="ctr">
                <a:lnSpc>
                  <a:spcPct val="115000"/>
                </a:lnSpc>
                <a:spcBef>
                  <a:spcPts val="0"/>
                </a:spcBef>
                <a:buNone/>
              </a:pPr>
              <a:r>
                <a:rPr lang="en" sz="1200">
                  <a:solidFill>
                    <a:srgbClr val="FFFFFF"/>
                  </a:solidFill>
                  <a:latin typeface="Lato"/>
                  <a:ea typeface="Lato"/>
                  <a:cs typeface="Lato"/>
                  <a:sym typeface="Lato"/>
                </a:rPr>
                <a:t>Booking a flight by preferences</a:t>
              </a:r>
            </a:p>
          </p:txBody>
        </p:sp>
        <p:cxnSp>
          <p:nvCxnSpPr>
            <p:cNvPr id="207" name="Shape 207"/>
            <p:cNvCxnSpPr/>
            <p:nvPr/>
          </p:nvCxnSpPr>
          <p:spPr>
            <a:xfrm>
              <a:off x="5330350" y="2606478"/>
              <a:ext cx="845400" cy="0"/>
            </a:xfrm>
            <a:prstGeom prst="straightConnector1">
              <a:avLst/>
            </a:prstGeom>
            <a:noFill/>
            <a:ln cap="flat" cmpd="sng" w="28575">
              <a:solidFill>
                <a:srgbClr val="42A5F5"/>
              </a:solidFill>
              <a:prstDash val="solid"/>
              <a:round/>
              <a:headEnd len="lg" w="lg" type="oval"/>
              <a:tailEnd len="med" w="med" type="none"/>
            </a:ln>
          </p:spPr>
        </p:cxnSp>
      </p:grpSp>
      <p:sp>
        <p:nvSpPr>
          <p:cNvPr id="208" name="Shape 208"/>
          <p:cNvSpPr/>
          <p:nvPr/>
        </p:nvSpPr>
        <p:spPr>
          <a:xfrm>
            <a:off x="0" y="4747100"/>
            <a:ext cx="9144000" cy="396300"/>
          </a:xfrm>
          <a:prstGeom prst="rect">
            <a:avLst/>
          </a:prstGeom>
          <a:solidFill>
            <a:srgbClr val="42A5F5"/>
          </a:solidFill>
          <a:ln>
            <a:noFill/>
          </a:ln>
        </p:spPr>
        <p:txBody>
          <a:bodyPr anchorCtr="0" anchor="ctr" bIns="91425" lIns="91425" rIns="91425" wrap="square" tIns="91425">
            <a:noAutofit/>
          </a:bodyPr>
          <a:lstStyle/>
          <a:p>
            <a:pPr lvl="0">
              <a:spcBef>
                <a:spcPts val="0"/>
              </a:spcBef>
              <a:buNone/>
            </a:pPr>
            <a:r>
              <a:t/>
            </a:r>
            <a:endParaRPr/>
          </a:p>
        </p:txBody>
      </p:sp>
      <p:sp>
        <p:nvSpPr>
          <p:cNvPr id="209" name="Shape 209"/>
          <p:cNvSpPr txBox="1"/>
          <p:nvPr>
            <p:ph idx="4294967295" type="title"/>
          </p:nvPr>
        </p:nvSpPr>
        <p:spPr>
          <a:xfrm>
            <a:off x="346425" y="4747100"/>
            <a:ext cx="3409500" cy="394200"/>
          </a:xfrm>
          <a:prstGeom prst="rect">
            <a:avLst/>
          </a:prstGeom>
        </p:spPr>
        <p:txBody>
          <a:bodyPr anchorCtr="0" anchor="b" bIns="91425" lIns="91425" rIns="91425" wrap="square" tIns="91425">
            <a:noAutofit/>
          </a:bodyPr>
          <a:lstStyle/>
          <a:p>
            <a:pPr lvl="0">
              <a:spcBef>
                <a:spcPts val="0"/>
              </a:spcBef>
              <a:buNone/>
            </a:pPr>
            <a:r>
              <a:rPr lang="en" sz="1400">
                <a:solidFill>
                  <a:schemeClr val="lt1"/>
                </a:solidFill>
              </a:rPr>
              <a:t>Component Detail (Mobile)</a:t>
            </a:r>
          </a:p>
        </p:txBody>
      </p:sp>
      <p:grpSp>
        <p:nvGrpSpPr>
          <p:cNvPr id="210" name="Shape 210"/>
          <p:cNvGrpSpPr/>
          <p:nvPr/>
        </p:nvGrpSpPr>
        <p:grpSpPr>
          <a:xfrm>
            <a:off x="5385975" y="2379730"/>
            <a:ext cx="3132300" cy="566700"/>
            <a:chOff x="5330350" y="2313505"/>
            <a:chExt cx="3132300" cy="566700"/>
          </a:xfrm>
        </p:grpSpPr>
        <p:sp>
          <p:nvSpPr>
            <p:cNvPr id="211" name="Shape 211"/>
            <p:cNvSpPr/>
            <p:nvPr/>
          </p:nvSpPr>
          <p:spPr>
            <a:xfrm>
              <a:off x="6175750" y="2313675"/>
              <a:ext cx="2286900" cy="566100"/>
            </a:xfrm>
            <a:prstGeom prst="roundRect">
              <a:avLst>
                <a:gd fmla="val 10171" name="adj"/>
              </a:avLst>
            </a:prstGeom>
            <a:solidFill>
              <a:srgbClr val="42A5F5"/>
            </a:solidFill>
            <a:ln cap="flat" cmpd="sng" w="9525">
              <a:solidFill>
                <a:srgbClr val="42A5F5"/>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txBox="1"/>
            <p:nvPr/>
          </p:nvSpPr>
          <p:spPr>
            <a:xfrm rot="922">
              <a:off x="6225136" y="2313805"/>
              <a:ext cx="2237400" cy="566100"/>
            </a:xfrm>
            <a:prstGeom prst="rect">
              <a:avLst/>
            </a:prstGeom>
            <a:solidFill>
              <a:srgbClr val="42A5F5"/>
            </a:solidFill>
            <a:ln cap="flat" cmpd="sng" w="9525">
              <a:solidFill>
                <a:srgbClr val="42A5F5"/>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0"/>
                </a:spcBef>
                <a:buNone/>
              </a:pPr>
              <a:r>
                <a:rPr lang="en" sz="1100">
                  <a:solidFill>
                    <a:srgbClr val="FFFFFF"/>
                  </a:solidFill>
                  <a:latin typeface="Lato"/>
                  <a:ea typeface="Lato"/>
                  <a:cs typeface="Lato"/>
                  <a:sym typeface="Lato"/>
                </a:rPr>
                <a:t>Find flights based on user activity in social medias and other services</a:t>
              </a:r>
            </a:p>
          </p:txBody>
        </p:sp>
        <p:cxnSp>
          <p:nvCxnSpPr>
            <p:cNvPr id="213" name="Shape 213"/>
            <p:cNvCxnSpPr/>
            <p:nvPr/>
          </p:nvCxnSpPr>
          <p:spPr>
            <a:xfrm>
              <a:off x="5330350" y="2606478"/>
              <a:ext cx="845400" cy="0"/>
            </a:xfrm>
            <a:prstGeom prst="straightConnector1">
              <a:avLst/>
            </a:prstGeom>
            <a:noFill/>
            <a:ln cap="flat" cmpd="sng" w="28575">
              <a:solidFill>
                <a:srgbClr val="42A5F5"/>
              </a:solidFill>
              <a:prstDash val="solid"/>
              <a:round/>
              <a:headEnd len="lg" w="lg" type="oval"/>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